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94660"/>
  </p:normalViewPr>
  <p:slideViewPr>
    <p:cSldViewPr>
      <p:cViewPr>
        <p:scale>
          <a:sx n="60" d="100"/>
          <a:sy n="60" d="100"/>
        </p:scale>
        <p:origin x="-1926"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9723D-BB82-4FC5-93CE-60658857210D}" type="datetimeFigureOut">
              <a:rPr kumimoji="1" lang="ja-JP" altLang="en-US" smtClean="0"/>
              <a:t>2015/1/31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BB2CD3-D117-4009-A3BB-5DD79B3BC2A2}" type="slidenum">
              <a:rPr kumimoji="1" lang="ja-JP" altLang="en-US" smtClean="0"/>
              <a:t>‹#›</a:t>
            </a:fld>
            <a:endParaRPr kumimoji="1" lang="ja-JP" altLang="en-US"/>
          </a:p>
        </p:txBody>
      </p:sp>
    </p:spTree>
    <p:extLst>
      <p:ext uri="{BB962C8B-B14F-4D97-AF65-F5344CB8AC3E}">
        <p14:creationId xmlns:p14="http://schemas.microsoft.com/office/powerpoint/2010/main" val="15945534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B5A847B-9A68-4FF8-90A3-48FD9AFF1816}" type="slidenum">
              <a:rPr kumimoji="1" lang="ja-JP" altLang="en-US" smtClean="0"/>
              <a:t>2</a:t>
            </a:fld>
            <a:endParaRPr kumimoji="1" lang="ja-JP" altLang="en-US"/>
          </a:p>
        </p:txBody>
      </p:sp>
    </p:spTree>
    <p:extLst>
      <p:ext uri="{BB962C8B-B14F-4D97-AF65-F5344CB8AC3E}">
        <p14:creationId xmlns:p14="http://schemas.microsoft.com/office/powerpoint/2010/main" val="33398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577057F-DD29-4592-8E39-6DBE1260144D}"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extLst>
      <p:ext uri="{BB962C8B-B14F-4D97-AF65-F5344CB8AC3E}">
        <p14:creationId xmlns:p14="http://schemas.microsoft.com/office/powerpoint/2010/main" val="260341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77057F-DD29-4592-8E39-6DBE1260144D}"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extLst>
      <p:ext uri="{BB962C8B-B14F-4D97-AF65-F5344CB8AC3E}">
        <p14:creationId xmlns:p14="http://schemas.microsoft.com/office/powerpoint/2010/main" val="67877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77057F-DD29-4592-8E39-6DBE1260144D}"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extLst>
      <p:ext uri="{BB962C8B-B14F-4D97-AF65-F5344CB8AC3E}">
        <p14:creationId xmlns:p14="http://schemas.microsoft.com/office/powerpoint/2010/main" val="265941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77057F-DD29-4592-8E39-6DBE1260144D}"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extLst>
      <p:ext uri="{BB962C8B-B14F-4D97-AF65-F5344CB8AC3E}">
        <p14:creationId xmlns:p14="http://schemas.microsoft.com/office/powerpoint/2010/main" val="5522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577057F-DD29-4592-8E39-6DBE1260144D}"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extLst>
      <p:ext uri="{BB962C8B-B14F-4D97-AF65-F5344CB8AC3E}">
        <p14:creationId xmlns:p14="http://schemas.microsoft.com/office/powerpoint/2010/main" val="161505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577057F-DD29-4592-8E39-6DBE1260144D}"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extLst>
      <p:ext uri="{BB962C8B-B14F-4D97-AF65-F5344CB8AC3E}">
        <p14:creationId xmlns:p14="http://schemas.microsoft.com/office/powerpoint/2010/main" val="47146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577057F-DD29-4592-8E39-6DBE1260144D}" type="datetimeFigureOut">
              <a:rPr kumimoji="1" lang="ja-JP" altLang="en-US" smtClean="0"/>
              <a:t>2015/1/31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extLst>
      <p:ext uri="{BB962C8B-B14F-4D97-AF65-F5344CB8AC3E}">
        <p14:creationId xmlns:p14="http://schemas.microsoft.com/office/powerpoint/2010/main" val="161249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577057F-DD29-4592-8E39-6DBE1260144D}" type="datetimeFigureOut">
              <a:rPr kumimoji="1" lang="ja-JP" altLang="en-US" smtClean="0"/>
              <a:t>2015/1/31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extLst>
      <p:ext uri="{BB962C8B-B14F-4D97-AF65-F5344CB8AC3E}">
        <p14:creationId xmlns:p14="http://schemas.microsoft.com/office/powerpoint/2010/main" val="117811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577057F-DD29-4592-8E39-6DBE1260144D}" type="datetimeFigureOut">
              <a:rPr kumimoji="1" lang="ja-JP" altLang="en-US" smtClean="0"/>
              <a:t>2015/1/31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extLst>
      <p:ext uri="{BB962C8B-B14F-4D97-AF65-F5344CB8AC3E}">
        <p14:creationId xmlns:p14="http://schemas.microsoft.com/office/powerpoint/2010/main" val="420717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577057F-DD29-4592-8E39-6DBE1260144D}"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extLst>
      <p:ext uri="{BB962C8B-B14F-4D97-AF65-F5344CB8AC3E}">
        <p14:creationId xmlns:p14="http://schemas.microsoft.com/office/powerpoint/2010/main" val="300381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577057F-DD29-4592-8E39-6DBE1260144D}"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extLst>
      <p:ext uri="{BB962C8B-B14F-4D97-AF65-F5344CB8AC3E}">
        <p14:creationId xmlns:p14="http://schemas.microsoft.com/office/powerpoint/2010/main" val="259065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7057F-DD29-4592-8E39-6DBE1260144D}" type="datetimeFigureOut">
              <a:rPr kumimoji="1" lang="ja-JP" altLang="en-US" smtClean="0"/>
              <a:t>2015/1/31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AFC49-7649-4135-8902-DFDCD4569446}" type="slidenum">
              <a:rPr kumimoji="1" lang="ja-JP" altLang="en-US" smtClean="0"/>
              <a:t>‹#›</a:t>
            </a:fld>
            <a:endParaRPr kumimoji="1" lang="ja-JP" altLang="en-US"/>
          </a:p>
        </p:txBody>
      </p:sp>
    </p:spTree>
    <p:extLst>
      <p:ext uri="{BB962C8B-B14F-4D97-AF65-F5344CB8AC3E}">
        <p14:creationId xmlns:p14="http://schemas.microsoft.com/office/powerpoint/2010/main" val="9629806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ma"/><Relationship Id="rId1" Type="http://schemas.microsoft.com/office/2007/relationships/media" Target="../media/media24.wma"/><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ma"/><Relationship Id="rId1" Type="http://schemas.microsoft.com/office/2007/relationships/media" Target="../media/media26.wma"/><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av"/><Relationship Id="rId1" Type="http://schemas.microsoft.com/office/2007/relationships/media" Target="../media/media27.wav"/><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ma"/><Relationship Id="rId1" Type="http://schemas.microsoft.com/office/2007/relationships/media" Target="../media/media28.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wma"/><Relationship Id="rId1" Type="http://schemas.microsoft.com/office/2007/relationships/media" Target="../media/media29.wma"/><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wma"/><Relationship Id="rId1" Type="http://schemas.microsoft.com/office/2007/relationships/media" Target="../media/media30.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862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Autofit/>
          </a:bodyPr>
          <a:lstStyle/>
          <a:p>
            <a:pPr marL="0" indent="0">
              <a:buNone/>
            </a:pPr>
            <a:r>
              <a:rPr lang="ja-JP" altLang="en-US" sz="2280" dirty="0" smtClean="0">
                <a:solidFill>
                  <a:srgbClr val="FF0000"/>
                </a:solidFill>
              </a:rPr>
              <a:t>・群衆</a:t>
            </a:r>
            <a:r>
              <a:rPr lang="ja-JP" altLang="en-US" sz="2280" dirty="0">
                <a:solidFill>
                  <a:srgbClr val="FF0000"/>
                </a:solidFill>
              </a:rPr>
              <a:t>や個人を支配する技術</a:t>
            </a:r>
            <a:r>
              <a:rPr lang="ja-JP" altLang="en-US" sz="2280" dirty="0" smtClean="0">
                <a:solidFill>
                  <a:srgbClr val="FF0000"/>
                </a:solidFill>
              </a:rPr>
              <a:t>は我々に</a:t>
            </a:r>
            <a:r>
              <a:rPr lang="ja-JP" altLang="en-US" sz="2280" dirty="0">
                <a:solidFill>
                  <a:srgbClr val="FF0000"/>
                </a:solidFill>
              </a:rPr>
              <a:t>ある</a:t>
            </a:r>
          </a:p>
          <a:p>
            <a:pPr marL="0" indent="0">
              <a:buNone/>
            </a:pPr>
            <a:r>
              <a:rPr lang="ja-JP" altLang="en-US" sz="2280" dirty="0"/>
              <a:t>  巧妙に仕組まれた学説と詭弁により、社会生活の制約やその他あり</a:t>
            </a:r>
            <a:r>
              <a:rPr lang="ja-JP" altLang="en-US" sz="2280" dirty="0" smtClean="0"/>
              <a:t>とあらゆる方便</a:t>
            </a:r>
            <a:r>
              <a:rPr lang="ja-JP" altLang="en-US" sz="2280" dirty="0"/>
              <a:t>により</a:t>
            </a:r>
            <a:r>
              <a:rPr lang="ja-JP" altLang="en-US" sz="2280" dirty="0" smtClean="0"/>
              <a:t>、或は、</a:t>
            </a:r>
            <a:r>
              <a:rPr lang="ja-JP" altLang="en-US" sz="2280" dirty="0"/>
              <a:t>ゴイムにはまるで解らない手段を動員して群集や個々人を支配する技術は、他の技術と相</a:t>
            </a:r>
            <a:r>
              <a:rPr lang="ja-JP" altLang="en-US" sz="2280" dirty="0" smtClean="0"/>
              <a:t>並んで我らが支配</a:t>
            </a:r>
            <a:r>
              <a:rPr lang="ja-JP" altLang="en-US" sz="2280" dirty="0"/>
              <a:t>の中枢である専門家</a:t>
            </a:r>
            <a:r>
              <a:rPr lang="ja-JP" altLang="en-US" sz="2280" dirty="0" smtClean="0"/>
              <a:t>が元々手中</a:t>
            </a:r>
            <a:r>
              <a:rPr lang="ja-JP" altLang="en-US" sz="2280" dirty="0"/>
              <a:t>にして</a:t>
            </a:r>
            <a:r>
              <a:rPr lang="ja-JP" altLang="en-US" sz="2280" dirty="0" smtClean="0"/>
              <a:t>いた物で</a:t>
            </a:r>
            <a:r>
              <a:rPr lang="ja-JP" altLang="en-US" sz="2280" dirty="0"/>
              <a:t>ある</a:t>
            </a:r>
            <a:r>
              <a:rPr lang="ja-JP" altLang="en-US" sz="2280" dirty="0" smtClean="0"/>
              <a:t>。</a:t>
            </a:r>
            <a:endParaRPr lang="en-US" altLang="ja-JP" sz="2280" dirty="0" smtClean="0"/>
          </a:p>
          <a:p>
            <a:pPr marL="0" indent="0">
              <a:buNone/>
            </a:pPr>
            <a:r>
              <a:rPr lang="ja-JP" altLang="en-US" sz="2280" dirty="0" smtClean="0"/>
              <a:t>分析</a:t>
            </a:r>
            <a:r>
              <a:rPr lang="ja-JP" altLang="en-US" sz="2280" dirty="0"/>
              <a:t>、観察、精緻な計算に育てられ、この種の熟練技術に関して</a:t>
            </a:r>
            <a:r>
              <a:rPr lang="ja-JP" altLang="en-US" sz="2280" dirty="0" smtClean="0"/>
              <a:t>は我々に</a:t>
            </a:r>
            <a:r>
              <a:rPr lang="ja-JP" altLang="en-US" sz="2280" dirty="0"/>
              <a:t>は肩を並べる者</a:t>
            </a:r>
            <a:r>
              <a:rPr lang="ja-JP" altLang="en-US" sz="2280" dirty="0" smtClean="0"/>
              <a:t>が居ない事、</a:t>
            </a:r>
            <a:r>
              <a:rPr lang="ja-JP" altLang="en-US" sz="2280" dirty="0"/>
              <a:t>練り上げられた政治行動と固い結束</a:t>
            </a:r>
            <a:r>
              <a:rPr lang="ja-JP" altLang="en-US" sz="2280" dirty="0" smtClean="0"/>
              <a:t>のどちらかでは我々の</a:t>
            </a:r>
            <a:r>
              <a:rPr lang="ja-JP" altLang="en-US" sz="2280" dirty="0"/>
              <a:t>競争相手</a:t>
            </a:r>
            <a:r>
              <a:rPr lang="ja-JP" altLang="en-US" sz="2280" dirty="0" smtClean="0"/>
              <a:t>が居ないの</a:t>
            </a:r>
            <a:r>
              <a:rPr lang="ja-JP" altLang="en-US" sz="2280" dirty="0"/>
              <a:t>と同じである</a:t>
            </a:r>
            <a:r>
              <a:rPr lang="ja-JP" altLang="en-US" sz="2280" dirty="0" smtClean="0"/>
              <a:t>。</a:t>
            </a:r>
            <a:endParaRPr lang="en-US" altLang="ja-JP" sz="2280" dirty="0" smtClean="0"/>
          </a:p>
          <a:p>
            <a:pPr marL="0" indent="0">
              <a:buNone/>
            </a:pPr>
            <a:r>
              <a:rPr lang="ja-JP" altLang="en-US" sz="2280" dirty="0" smtClean="0"/>
              <a:t>居ると言えば、イエズス会だけは我々と</a:t>
            </a:r>
            <a:r>
              <a:rPr lang="ja-JP" altLang="en-US" sz="2280" dirty="0"/>
              <a:t>比べられるだろうが</a:t>
            </a:r>
            <a:r>
              <a:rPr lang="ja-JP" altLang="en-US" sz="2280" dirty="0" smtClean="0"/>
              <a:t>、我々は無分別</a:t>
            </a:r>
            <a:r>
              <a:rPr lang="ja-JP" altLang="en-US" sz="2280" dirty="0"/>
              <a:t>な群集の目には見える組織として存在するとは信じられないように工夫してきた</a:t>
            </a:r>
            <a:r>
              <a:rPr lang="ja-JP" altLang="en-US" sz="2280" dirty="0" smtClean="0"/>
              <a:t>。</a:t>
            </a:r>
            <a:endParaRPr lang="en-US" altLang="ja-JP" sz="2280" dirty="0" smtClean="0"/>
          </a:p>
          <a:p>
            <a:pPr marL="0" indent="0">
              <a:buNone/>
            </a:pPr>
            <a:r>
              <a:rPr lang="ja-JP" altLang="en-US" sz="2280" dirty="0" smtClean="0"/>
              <a:t>その</a:t>
            </a:r>
            <a:r>
              <a:rPr lang="ja-JP" altLang="en-US" sz="2280" dirty="0"/>
              <a:t>裏</a:t>
            </a:r>
            <a:r>
              <a:rPr lang="ja-JP" altLang="en-US" sz="2280" dirty="0" smtClean="0"/>
              <a:t>で我々は</a:t>
            </a:r>
            <a:r>
              <a:rPr lang="ja-JP" altLang="en-US" sz="2280" dirty="0"/>
              <a:t>終始一貫秘密の組織を維持し続けてきた</a:t>
            </a:r>
            <a:r>
              <a:rPr lang="ja-JP" altLang="en-US" sz="2280" dirty="0" smtClean="0"/>
              <a:t>。</a:t>
            </a:r>
            <a:endParaRPr lang="en-US" altLang="ja-JP" sz="2280" dirty="0"/>
          </a:p>
          <a:p>
            <a:pPr marL="0" indent="0">
              <a:buNone/>
            </a:pPr>
            <a:r>
              <a:rPr lang="ja-JP" altLang="en-US" sz="2280" dirty="0" smtClean="0"/>
              <a:t>＜</a:t>
            </a:r>
            <a:r>
              <a:rPr lang="ja-JP" altLang="en-US" sz="2280" dirty="0"/>
              <a:t>五＞</a:t>
            </a:r>
            <a:endParaRPr kumimoji="1" lang="en-US" altLang="ja-JP" sz="2280" dirty="0"/>
          </a:p>
        </p:txBody>
      </p:sp>
      <p:pic>
        <p:nvPicPr>
          <p:cNvPr id="5" name="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9462" y="6248400"/>
            <a:ext cx="609600" cy="609600"/>
          </a:xfrm>
          <a:prstGeom prst="rect">
            <a:avLst/>
          </a:prstGeom>
        </p:spPr>
      </p:pic>
    </p:spTree>
    <p:extLst>
      <p:ext uri="{BB962C8B-B14F-4D97-AF65-F5344CB8AC3E}">
        <p14:creationId xmlns:p14="http://schemas.microsoft.com/office/powerpoint/2010/main" val="340209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9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・程無く混乱</a:t>
            </a:r>
            <a:r>
              <a:rPr lang="ja-JP" altLang="en-US" sz="2400" dirty="0">
                <a:solidFill>
                  <a:srgbClr val="FF0000"/>
                </a:solidFill>
              </a:rPr>
              <a:t>と破綻</a:t>
            </a:r>
            <a:r>
              <a:rPr lang="ja-JP" altLang="en-US" sz="2400" dirty="0" smtClean="0">
                <a:solidFill>
                  <a:srgbClr val="FF0000"/>
                </a:solidFill>
              </a:rPr>
              <a:t>があまねく広がる</a:t>
            </a:r>
            <a:r>
              <a:rPr lang="ja-JP" altLang="en-US" sz="2400" dirty="0">
                <a:solidFill>
                  <a:srgbClr val="FF0000"/>
                </a:solidFill>
              </a:rPr>
              <a:t>であろう</a:t>
            </a:r>
          </a:p>
          <a:p>
            <a:pPr marL="0" indent="0">
              <a:buNone/>
            </a:pPr>
            <a:r>
              <a:rPr lang="ja-JP" altLang="en-US" sz="2400" dirty="0"/>
              <a:t>  権力を追い求める</a:t>
            </a:r>
            <a:r>
              <a:rPr lang="ja-JP" altLang="en-US" sz="2400" dirty="0" smtClean="0"/>
              <a:t>者達を</a:t>
            </a:r>
            <a:r>
              <a:rPr lang="ja-JP" altLang="en-US" sz="2400" dirty="0"/>
              <a:t>煽動して権力を誤用</a:t>
            </a:r>
            <a:r>
              <a:rPr lang="ja-JP" altLang="en-US" sz="2400" dirty="0" smtClean="0"/>
              <a:t>させる為、我々は、全ての </a:t>
            </a:r>
            <a:r>
              <a:rPr lang="ja-JP" altLang="en-US" sz="2400" dirty="0"/>
              <a:t>勢力を相対立させ、独立を得ようとする自由主義傾向を鼓吹</a:t>
            </a:r>
            <a:r>
              <a:rPr lang="ja-JP" altLang="en-US" sz="2400" dirty="0" smtClean="0"/>
              <a:t>する様に仕向けて</a:t>
            </a:r>
            <a:r>
              <a:rPr lang="ja-JP" altLang="en-US" sz="2400" dirty="0"/>
              <a:t>きた。 </a:t>
            </a:r>
            <a:endParaRPr lang="en-US" altLang="ja-JP" sz="2400" dirty="0" smtClean="0"/>
          </a:p>
          <a:p>
            <a:pPr marL="0" indent="0">
              <a:buNone/>
            </a:pPr>
            <a:r>
              <a:rPr lang="ja-JP" altLang="en-US" sz="2400" dirty="0" smtClean="0"/>
              <a:t>この</a:t>
            </a:r>
            <a:r>
              <a:rPr lang="ja-JP" altLang="en-US" sz="2400" dirty="0"/>
              <a:t>目的に向って</a:t>
            </a:r>
            <a:r>
              <a:rPr lang="ja-JP" altLang="en-US" sz="2400" dirty="0" smtClean="0"/>
              <a:t>、我々は</a:t>
            </a:r>
            <a:r>
              <a:rPr lang="ja-JP" altLang="en-US" sz="2400" dirty="0"/>
              <a:t>どんな形の企てでも指嗾教唆し、あらゆる政党に</a:t>
            </a:r>
            <a:r>
              <a:rPr lang="ja-JP" altLang="en-US" sz="2400" dirty="0" smtClean="0"/>
              <a:t>戦闘準備</a:t>
            </a:r>
            <a:r>
              <a:rPr lang="ja-JP" altLang="en-US" sz="2400" dirty="0"/>
              <a:t>させ、どんな野望の目的をも権威に対して</a:t>
            </a:r>
            <a:r>
              <a:rPr lang="ja-JP" altLang="en-US" sz="2400" dirty="0" smtClean="0"/>
              <a:t>向ける様にさせた。</a:t>
            </a:r>
            <a:endParaRPr lang="en-US" altLang="ja-JP" sz="2400" dirty="0" smtClean="0"/>
          </a:p>
          <a:p>
            <a:pPr marL="0" indent="0">
              <a:buNone/>
            </a:pPr>
            <a:r>
              <a:rPr lang="ja-JP" altLang="en-US" sz="2400" dirty="0" smtClean="0"/>
              <a:t>国家</a:t>
            </a:r>
            <a:r>
              <a:rPr lang="ja-JP" altLang="en-US" sz="2400" dirty="0"/>
              <a:t>という</a:t>
            </a:r>
            <a:r>
              <a:rPr lang="ja-JP" altLang="en-US" sz="2400" dirty="0" smtClean="0"/>
              <a:t>ものを、我々は混乱</a:t>
            </a:r>
            <a:r>
              <a:rPr lang="ja-JP" altLang="en-US" sz="2400" dirty="0"/>
              <a:t>した問題の大群が争乱する競技場と化せしめたので</a:t>
            </a:r>
            <a:r>
              <a:rPr lang="ja-JP" altLang="en-US" sz="2400" dirty="0" smtClean="0"/>
              <a:t>ある</a:t>
            </a:r>
            <a:r>
              <a:rPr lang="en-US" altLang="ja-JP" sz="2400" dirty="0" smtClean="0"/>
              <a:t>……</a:t>
            </a:r>
          </a:p>
          <a:p>
            <a:pPr marL="0" indent="0">
              <a:buNone/>
            </a:pPr>
            <a:r>
              <a:rPr lang="ja-JP" altLang="en-US" sz="2400" dirty="0" smtClean="0"/>
              <a:t>ほどなく</a:t>
            </a:r>
            <a:r>
              <a:rPr lang="ja-JP" altLang="en-US" sz="2400" dirty="0"/>
              <a:t>、混乱と破綻があまねく広がるで</a:t>
            </a:r>
            <a:r>
              <a:rPr lang="ja-JP" altLang="en-US" sz="2400" dirty="0" smtClean="0"/>
              <a:t>あろう。</a:t>
            </a:r>
            <a:endParaRPr lang="en-US" altLang="ja-JP" sz="2400" dirty="0" smtClean="0"/>
          </a:p>
          <a:p>
            <a:pPr marL="0" indent="0">
              <a:buNone/>
            </a:pPr>
            <a:r>
              <a:rPr lang="ja-JP" altLang="en-US" sz="2400" dirty="0" smtClean="0"/>
              <a:t>＜</a:t>
            </a:r>
            <a:r>
              <a:rPr lang="ja-JP" altLang="en-US" sz="2400" dirty="0"/>
              <a:t>三＞</a:t>
            </a:r>
            <a:endParaRPr kumimoji="1" lang="en-US" altLang="ja-JP" sz="2400" dirty="0"/>
          </a:p>
        </p:txBody>
      </p:sp>
      <p:pic>
        <p:nvPicPr>
          <p:cNvPr id="5" name="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34416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Autofit/>
          </a:bodyPr>
          <a:lstStyle/>
          <a:p>
            <a:pPr marL="0" indent="0">
              <a:buNone/>
            </a:pPr>
            <a:r>
              <a:rPr lang="ja-JP" altLang="en-US" sz="2400" dirty="0" smtClean="0">
                <a:solidFill>
                  <a:srgbClr val="FF0000"/>
                </a:solidFill>
              </a:rPr>
              <a:t>・秩序</a:t>
            </a:r>
            <a:r>
              <a:rPr lang="ja-JP" altLang="en-US" sz="2400" dirty="0">
                <a:solidFill>
                  <a:srgbClr val="FF0000"/>
                </a:solidFill>
              </a:rPr>
              <a:t>破壊の跡にイスラエル王が王座に就く</a:t>
            </a:r>
          </a:p>
          <a:p>
            <a:pPr marL="0" indent="0">
              <a:buNone/>
            </a:pPr>
            <a:r>
              <a:rPr lang="ja-JP" altLang="en-US" sz="2400" dirty="0"/>
              <a:t>  </a:t>
            </a:r>
            <a:r>
              <a:rPr lang="en-US" altLang="ja-JP" sz="2400" dirty="0"/>
              <a:t>〝</a:t>
            </a:r>
            <a:r>
              <a:rPr lang="ja-JP" altLang="en-US" sz="2400" dirty="0"/>
              <a:t>神に選ばれた者</a:t>
            </a:r>
            <a:r>
              <a:rPr lang="en-US" altLang="ja-JP" sz="2400" dirty="0"/>
              <a:t>〟</a:t>
            </a:r>
            <a:r>
              <a:rPr lang="ja-JP" altLang="en-US" sz="2400" dirty="0"/>
              <a:t>は、理性ならぬ本能によって、また人間性ならぬ獣性によって</a:t>
            </a:r>
            <a:r>
              <a:rPr lang="ja-JP" altLang="en-US" sz="2400" dirty="0" smtClean="0"/>
              <a:t>動く</a:t>
            </a:r>
            <a:r>
              <a:rPr lang="ja-JP" altLang="en-US" sz="2400" dirty="0"/>
              <a:t>ばかげた力を粉砕すべく天から下される</a:t>
            </a:r>
            <a:r>
              <a:rPr lang="ja-JP" altLang="en-US" sz="2400" dirty="0" smtClean="0"/>
              <a:t>。</a:t>
            </a:r>
            <a:endParaRPr lang="en-US" altLang="ja-JP" sz="2400" dirty="0" smtClean="0"/>
          </a:p>
          <a:p>
            <a:pPr marL="0" indent="0">
              <a:buNone/>
            </a:pPr>
            <a:r>
              <a:rPr lang="ja-JP" altLang="en-US" sz="2400" dirty="0" smtClean="0"/>
              <a:t>この</a:t>
            </a:r>
            <a:r>
              <a:rPr lang="ja-JP" altLang="en-US" sz="2400" dirty="0"/>
              <a:t>力は今は自由の原理という仮面を</a:t>
            </a:r>
            <a:r>
              <a:rPr lang="ja-JP" altLang="en-US" sz="2400" dirty="0" smtClean="0"/>
              <a:t>つけて</a:t>
            </a:r>
            <a:r>
              <a:rPr lang="ja-JP" altLang="en-US" sz="2400" dirty="0"/>
              <a:t>略奪とあらゆる種類の暴力</a:t>
            </a:r>
            <a:r>
              <a:rPr lang="ja-JP" altLang="en-US" sz="2400" dirty="0" smtClean="0"/>
              <a:t>を働き凱歌</a:t>
            </a:r>
            <a:r>
              <a:rPr lang="ja-JP" altLang="en-US" sz="2400" dirty="0"/>
              <a:t>を挙げているが、この力が秩序破壊の 跡にイスラエル王を王座に据えるのである</a:t>
            </a:r>
            <a:r>
              <a:rPr lang="ja-JP" altLang="en-US" sz="2400" dirty="0" smtClean="0"/>
              <a:t>。</a:t>
            </a:r>
            <a:endParaRPr lang="en-US" altLang="ja-JP" sz="2400" dirty="0"/>
          </a:p>
          <a:p>
            <a:pPr marL="0" indent="0">
              <a:buNone/>
            </a:pPr>
            <a:r>
              <a:rPr lang="ja-JP" altLang="en-US" sz="2400" dirty="0" smtClean="0"/>
              <a:t>だが、彼らの役割</a:t>
            </a:r>
            <a:r>
              <a:rPr lang="ja-JP" altLang="en-US" sz="2400" dirty="0"/>
              <a:t>は王が王国に</a:t>
            </a:r>
            <a:r>
              <a:rPr lang="ja-JP" altLang="en-US" sz="2400" dirty="0" smtClean="0"/>
              <a:t>入ったその</a:t>
            </a:r>
            <a:r>
              <a:rPr lang="ja-JP" altLang="en-US" sz="2400" dirty="0"/>
              <a:t>瞬間に終る</a:t>
            </a:r>
            <a:r>
              <a:rPr lang="ja-JP" altLang="en-US" sz="2400" dirty="0" smtClean="0"/>
              <a:t>。</a:t>
            </a:r>
            <a:endParaRPr lang="en-US" altLang="ja-JP" sz="2400" dirty="0" smtClean="0"/>
          </a:p>
          <a:p>
            <a:pPr marL="0" indent="0">
              <a:buNone/>
            </a:pPr>
            <a:r>
              <a:rPr lang="ja-JP" altLang="en-US" sz="2400" dirty="0" smtClean="0"/>
              <a:t>王国</a:t>
            </a:r>
            <a:r>
              <a:rPr lang="ja-JP" altLang="en-US" sz="2400" dirty="0"/>
              <a:t>の路からは、その残骸の一片すらも</a:t>
            </a:r>
            <a:r>
              <a:rPr lang="ja-JP" altLang="en-US" sz="2400" dirty="0" smtClean="0"/>
              <a:t>残さ無い様に一掃される必要</a:t>
            </a:r>
            <a:r>
              <a:rPr lang="ja-JP" altLang="en-US" sz="2400" dirty="0"/>
              <a:t>がある</a:t>
            </a:r>
            <a:r>
              <a:rPr lang="ja-JP" altLang="en-US" sz="2400" dirty="0" smtClean="0"/>
              <a:t>。</a:t>
            </a:r>
            <a:endParaRPr lang="en-US" altLang="ja-JP" sz="2400" dirty="0" smtClean="0"/>
          </a:p>
          <a:p>
            <a:pPr marL="0" indent="0">
              <a:buNone/>
            </a:pPr>
            <a:r>
              <a:rPr lang="ja-JP" altLang="en-US" sz="2400" dirty="0" smtClean="0"/>
              <a:t>＜</a:t>
            </a:r>
            <a:r>
              <a:rPr lang="ja-JP" altLang="en-US" sz="2400" dirty="0"/>
              <a:t>二十三＞</a:t>
            </a:r>
            <a:endParaRPr kumimoji="1" lang="en-US" altLang="ja-JP" sz="2400" dirty="0"/>
          </a:p>
        </p:txBody>
      </p:sp>
      <p:pic>
        <p:nvPicPr>
          <p:cNvPr id="5" name="1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8310"/>
            <a:ext cx="609600" cy="609600"/>
          </a:xfrm>
          <a:prstGeom prst="rect">
            <a:avLst/>
          </a:prstGeom>
        </p:spPr>
      </p:pic>
    </p:spTree>
    <p:extLst>
      <p:ext uri="{BB962C8B-B14F-4D97-AF65-F5344CB8AC3E}">
        <p14:creationId xmlns:p14="http://schemas.microsoft.com/office/powerpoint/2010/main" val="244578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・宗教的</a:t>
            </a:r>
            <a:r>
              <a:rPr lang="ja-JP" altLang="en-US" sz="2400" dirty="0">
                <a:solidFill>
                  <a:srgbClr val="FF0000"/>
                </a:solidFill>
              </a:rPr>
              <a:t>・人種的憎悪によって対立反目応報を繰り返させる</a:t>
            </a:r>
          </a:p>
          <a:p>
            <a:pPr marL="0" indent="0">
              <a:buNone/>
            </a:pPr>
            <a:r>
              <a:rPr lang="ja-JP" altLang="en-US" sz="2400" dirty="0"/>
              <a:t>  </a:t>
            </a:r>
            <a:r>
              <a:rPr lang="ja-JP" altLang="en-US" sz="2400" dirty="0" smtClean="0"/>
              <a:t>我々は、</a:t>
            </a:r>
            <a:r>
              <a:rPr lang="ja-JP" altLang="en-US" sz="2400" dirty="0"/>
              <a:t>ゴイムを宗教的・人種的憎悪によって個人も国民も対立反目応報を</a:t>
            </a:r>
            <a:r>
              <a:rPr lang="ja-JP" altLang="en-US" sz="2400" dirty="0" smtClean="0"/>
              <a:t>繰り返す様に仕組んだ。</a:t>
            </a:r>
            <a:endParaRPr lang="en-US" altLang="ja-JP" sz="2400" dirty="0" smtClean="0"/>
          </a:p>
          <a:p>
            <a:pPr marL="0" indent="0">
              <a:buNone/>
            </a:pPr>
            <a:r>
              <a:rPr lang="ja-JP" altLang="en-US" sz="2400" dirty="0" smtClean="0"/>
              <a:t>この事を過去</a:t>
            </a:r>
            <a:r>
              <a:rPr lang="ja-JP" altLang="en-US" sz="2400" dirty="0"/>
              <a:t>二千年</a:t>
            </a:r>
            <a:r>
              <a:rPr lang="ja-JP" altLang="en-US" sz="2400" dirty="0" smtClean="0"/>
              <a:t>に渡って営々</a:t>
            </a:r>
            <a:r>
              <a:rPr lang="ja-JP" altLang="en-US" sz="2400" dirty="0"/>
              <a:t>と積み重ねてきたので、 手が</a:t>
            </a:r>
            <a:r>
              <a:rPr lang="ja-JP" altLang="en-US" sz="2400" dirty="0" smtClean="0"/>
              <a:t>付けられない程激しいもの</a:t>
            </a:r>
            <a:r>
              <a:rPr lang="ja-JP" altLang="en-US" sz="2400" dirty="0"/>
              <a:t>になっている</a:t>
            </a:r>
            <a:r>
              <a:rPr lang="ja-JP" altLang="en-US" sz="2400" dirty="0" smtClean="0"/>
              <a:t>。</a:t>
            </a:r>
            <a:endParaRPr lang="en-US" altLang="ja-JP" sz="2400" dirty="0" smtClean="0"/>
          </a:p>
          <a:p>
            <a:pPr marL="0" indent="0">
              <a:buNone/>
            </a:pPr>
            <a:r>
              <a:rPr lang="ja-JP" altLang="en-US" sz="2400" dirty="0" smtClean="0"/>
              <a:t>これ</a:t>
            </a:r>
            <a:r>
              <a:rPr lang="ja-JP" altLang="en-US" sz="2400" dirty="0"/>
              <a:t>が</a:t>
            </a:r>
            <a:r>
              <a:rPr lang="ja-JP" altLang="en-US" sz="2400" dirty="0" smtClean="0"/>
              <a:t>、我らに腕</a:t>
            </a:r>
            <a:r>
              <a:rPr lang="ja-JP" altLang="en-US" sz="2400" dirty="0"/>
              <a:t>を振り上げた</a:t>
            </a:r>
            <a:r>
              <a:rPr lang="ja-JP" altLang="en-US" sz="2400" dirty="0" smtClean="0"/>
              <a:t>として</a:t>
            </a:r>
            <a:r>
              <a:rPr lang="ja-JP" altLang="en-US" sz="2400" dirty="0"/>
              <a:t>も、支持してくれる国</a:t>
            </a:r>
            <a:r>
              <a:rPr lang="ja-JP" altLang="en-US" sz="2400" dirty="0" smtClean="0"/>
              <a:t>は何処に</a:t>
            </a:r>
            <a:r>
              <a:rPr lang="ja-JP" altLang="en-US" sz="2400" dirty="0"/>
              <a:t>もただの一国もない理由である</a:t>
            </a:r>
            <a:r>
              <a:rPr lang="ja-JP" altLang="en-US" sz="2400" dirty="0" smtClean="0"/>
              <a:t>。</a:t>
            </a:r>
            <a:endParaRPr lang="en-US" altLang="ja-JP" sz="2400" dirty="0" smtClean="0"/>
          </a:p>
          <a:p>
            <a:pPr marL="0" indent="0">
              <a:buNone/>
            </a:pPr>
            <a:r>
              <a:rPr lang="ja-JP" altLang="en-US" sz="2400" dirty="0" smtClean="0"/>
              <a:t>我々に対抗する</a:t>
            </a:r>
            <a:r>
              <a:rPr lang="ja-JP" altLang="en-US" sz="2400" dirty="0"/>
              <a:t>同盟を結べば自分が不利に</a:t>
            </a:r>
            <a:r>
              <a:rPr lang="ja-JP" altLang="en-US" sz="2400" dirty="0" smtClean="0"/>
              <a:t>なる事を</a:t>
            </a:r>
            <a:r>
              <a:rPr lang="ja-JP" altLang="en-US" sz="2400" dirty="0"/>
              <a:t>、どの国も肝に銘じているからである。 </a:t>
            </a:r>
            <a:endParaRPr lang="en-US" altLang="ja-JP" sz="2400" dirty="0" smtClean="0"/>
          </a:p>
          <a:p>
            <a:pPr marL="0" indent="0">
              <a:buNone/>
            </a:pPr>
            <a:r>
              <a:rPr lang="ja-JP" altLang="en-US" sz="2400" dirty="0" smtClean="0"/>
              <a:t>＜</a:t>
            </a:r>
            <a:r>
              <a:rPr lang="ja-JP" altLang="en-US" sz="2400" dirty="0"/>
              <a:t>五＞</a:t>
            </a:r>
            <a:endParaRPr kumimoji="1" lang="en-US" altLang="ja-JP" sz="2400" dirty="0"/>
          </a:p>
        </p:txBody>
      </p:sp>
      <p:pic>
        <p:nvPicPr>
          <p:cNvPr id="4" name="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0581" y="6248400"/>
            <a:ext cx="609600" cy="609600"/>
          </a:xfrm>
          <a:prstGeom prst="rect">
            <a:avLst/>
          </a:prstGeom>
        </p:spPr>
      </p:pic>
    </p:spTree>
    <p:extLst>
      <p:ext uri="{BB962C8B-B14F-4D97-AF65-F5344CB8AC3E}">
        <p14:creationId xmlns:p14="http://schemas.microsoft.com/office/powerpoint/2010/main" val="302679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9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26232" y="188640"/>
            <a:ext cx="8712968" cy="5760640"/>
          </a:xfrm>
        </p:spPr>
        <p:txBody>
          <a:bodyPr anchor="ctr">
            <a:normAutofit/>
          </a:bodyPr>
          <a:lstStyle/>
          <a:p>
            <a:pPr marL="0" indent="0">
              <a:buNone/>
            </a:pPr>
            <a:r>
              <a:rPr lang="ja-JP" altLang="en-US" sz="2400" dirty="0" smtClean="0">
                <a:solidFill>
                  <a:srgbClr val="FF0000"/>
                </a:solidFill>
              </a:rPr>
              <a:t>・自分が何処に居るの</a:t>
            </a:r>
            <a:r>
              <a:rPr lang="ja-JP" altLang="en-US" sz="2400" dirty="0">
                <a:solidFill>
                  <a:srgbClr val="FF0000"/>
                </a:solidFill>
              </a:rPr>
              <a:t>か見当がとれない有様に</a:t>
            </a:r>
            <a:r>
              <a:rPr lang="ja-JP" altLang="en-US" sz="2400" dirty="0" smtClean="0">
                <a:solidFill>
                  <a:srgbClr val="FF0000"/>
                </a:solidFill>
              </a:rPr>
              <a:t>させる事が</a:t>
            </a:r>
            <a:r>
              <a:rPr lang="ja-JP" altLang="en-US" sz="2400" dirty="0">
                <a:solidFill>
                  <a:srgbClr val="FF0000"/>
                </a:solidFill>
              </a:rPr>
              <a:t>秘訣である</a:t>
            </a:r>
          </a:p>
          <a:p>
            <a:pPr marL="0" indent="0">
              <a:buNone/>
            </a:pPr>
            <a:r>
              <a:rPr lang="ja-JP" altLang="en-US" sz="2400" dirty="0"/>
              <a:t>  統治に成功するのに必要な第二の秘訣は</a:t>
            </a:r>
            <a:r>
              <a:rPr lang="en-US" altLang="ja-JP" sz="2400" dirty="0" smtClean="0"/>
              <a:t>……</a:t>
            </a:r>
          </a:p>
          <a:p>
            <a:pPr marL="0" indent="0">
              <a:buNone/>
            </a:pPr>
            <a:r>
              <a:rPr lang="ja-JP" altLang="en-US" sz="2400" dirty="0" smtClean="0"/>
              <a:t>広い範囲に渡り国民</a:t>
            </a:r>
            <a:r>
              <a:rPr lang="ja-JP" altLang="en-US" sz="2400" dirty="0"/>
              <a:t>の欠点、習慣</a:t>
            </a:r>
            <a:r>
              <a:rPr lang="ja-JP" altLang="en-US" sz="2400" dirty="0" smtClean="0"/>
              <a:t>、情欲</a:t>
            </a:r>
            <a:r>
              <a:rPr lang="ja-JP" altLang="en-US" sz="2400" dirty="0"/>
              <a:t>、市民生活の状態を増殖させ混沌に陥れ、その中にあっては自分</a:t>
            </a:r>
            <a:r>
              <a:rPr lang="ja-JP" altLang="en-US" sz="2400" dirty="0" smtClean="0"/>
              <a:t>が何処に居るのか</a:t>
            </a:r>
            <a:r>
              <a:rPr lang="ja-JP" altLang="en-US" sz="2400" dirty="0"/>
              <a:t>見当がとれない有様にさせると、その結果、人民相互の理解</a:t>
            </a:r>
            <a:r>
              <a:rPr lang="ja-JP" altLang="en-US" sz="2400" dirty="0" smtClean="0"/>
              <a:t>が出来なくなる。</a:t>
            </a:r>
            <a:endParaRPr lang="en-US" altLang="ja-JP" sz="2400" dirty="0" smtClean="0"/>
          </a:p>
          <a:p>
            <a:pPr marL="0" indent="0">
              <a:buNone/>
            </a:pPr>
            <a:r>
              <a:rPr lang="ja-JP" altLang="en-US" sz="2400" dirty="0" smtClean="0"/>
              <a:t>これこそ</a:t>
            </a:r>
            <a:r>
              <a:rPr lang="ja-JP" altLang="en-US" sz="2400" dirty="0"/>
              <a:t>別の意味</a:t>
            </a:r>
            <a:r>
              <a:rPr lang="ja-JP" altLang="en-US" sz="2400" dirty="0" smtClean="0"/>
              <a:t>で我らに</a:t>
            </a:r>
            <a:r>
              <a:rPr lang="ja-JP" altLang="en-US" sz="2400" dirty="0"/>
              <a:t>とっては有利</a:t>
            </a:r>
            <a:r>
              <a:rPr lang="ja-JP" altLang="en-US" sz="2400" dirty="0" smtClean="0"/>
              <a:t>な事と</a:t>
            </a:r>
            <a:r>
              <a:rPr lang="ja-JP" altLang="en-US" sz="2400" dirty="0"/>
              <a:t>なる</a:t>
            </a:r>
            <a:r>
              <a:rPr lang="ja-JP" altLang="en-US" sz="2400" dirty="0" smtClean="0"/>
              <a:t>。</a:t>
            </a:r>
            <a:endParaRPr lang="en-US" altLang="ja-JP" sz="2400" dirty="0" smtClean="0"/>
          </a:p>
          <a:p>
            <a:pPr marL="0" indent="0">
              <a:buNone/>
            </a:pPr>
            <a:r>
              <a:rPr lang="ja-JP" altLang="en-US" sz="2400" dirty="0" smtClean="0"/>
              <a:t>すなわち</a:t>
            </a:r>
            <a:r>
              <a:rPr lang="ja-JP" altLang="en-US" sz="2400" dirty="0"/>
              <a:t>、諸党派の中に軋轢</a:t>
            </a:r>
            <a:r>
              <a:rPr lang="ja-JP" altLang="en-US" sz="2400" dirty="0" smtClean="0"/>
              <a:t>の種子</a:t>
            </a:r>
            <a:r>
              <a:rPr lang="ja-JP" altLang="en-US" sz="2400" dirty="0"/>
              <a:t>を蒔き、</a:t>
            </a:r>
            <a:r>
              <a:rPr lang="ja-JP" altLang="en-US" sz="2400" dirty="0" smtClean="0"/>
              <a:t>まだ我々に</a:t>
            </a:r>
            <a:r>
              <a:rPr lang="ja-JP" altLang="en-US" sz="2400" dirty="0"/>
              <a:t>従わおうとしない集団を撹乱し、どの程度のもので</a:t>
            </a:r>
            <a:r>
              <a:rPr lang="ja-JP" altLang="en-US" sz="2400" dirty="0" smtClean="0"/>
              <a:t>あれ、我々の</a:t>
            </a:r>
            <a:r>
              <a:rPr lang="ja-JP" altLang="en-US" sz="2400" dirty="0"/>
              <a:t>仕事を妨害</a:t>
            </a:r>
            <a:r>
              <a:rPr lang="ja-JP" altLang="en-US" sz="2400" dirty="0" smtClean="0"/>
              <a:t>する様な個人</a:t>
            </a:r>
            <a:r>
              <a:rPr lang="ja-JP" altLang="en-US" sz="2400" dirty="0"/>
              <a:t>の企てに対して片っ端から気勢を</a:t>
            </a:r>
            <a:r>
              <a:rPr lang="ja-JP" altLang="en-US" sz="2400" dirty="0" smtClean="0"/>
              <a:t>そぐ事になる</a:t>
            </a:r>
            <a:r>
              <a:rPr lang="ja-JP" altLang="en-US" sz="2400" dirty="0"/>
              <a:t>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五＞</a:t>
            </a:r>
            <a:endParaRPr kumimoji="1" lang="en-US" altLang="ja-JP" sz="2400" dirty="0"/>
          </a:p>
        </p:txBody>
      </p:sp>
      <p:pic>
        <p:nvPicPr>
          <p:cNvPr id="5" name="6-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63284"/>
            <a:ext cx="609600" cy="609600"/>
          </a:xfrm>
          <a:prstGeom prst="rect">
            <a:avLst/>
          </a:prstGeom>
        </p:spPr>
      </p:pic>
    </p:spTree>
    <p:extLst>
      <p:ext uri="{BB962C8B-B14F-4D97-AF65-F5344CB8AC3E}">
        <p14:creationId xmlns:p14="http://schemas.microsoft.com/office/powerpoint/2010/main" val="179215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1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・個人</a:t>
            </a:r>
            <a:r>
              <a:rPr lang="ja-JP" altLang="en-US" sz="2400" dirty="0">
                <a:solidFill>
                  <a:srgbClr val="FF0000"/>
                </a:solidFill>
              </a:rPr>
              <a:t>の企てはまたとなく危険である</a:t>
            </a:r>
          </a:p>
          <a:p>
            <a:pPr marL="0" indent="0">
              <a:buNone/>
            </a:pPr>
            <a:r>
              <a:rPr lang="ja-JP" altLang="en-US" sz="2400" dirty="0"/>
              <a:t>  個人の</a:t>
            </a:r>
            <a:r>
              <a:rPr lang="ja-JP" altLang="en-US" sz="2400" dirty="0" smtClean="0"/>
              <a:t>企て程、またとなく危険</a:t>
            </a:r>
            <a:r>
              <a:rPr lang="ja-JP" altLang="en-US" sz="2400" dirty="0"/>
              <a:t>なものはない</a:t>
            </a:r>
            <a:r>
              <a:rPr lang="ja-JP" altLang="en-US" sz="2400" dirty="0" smtClean="0"/>
              <a:t>。</a:t>
            </a:r>
            <a:endParaRPr lang="en-US" altLang="ja-JP" sz="2400" dirty="0" smtClean="0"/>
          </a:p>
          <a:p>
            <a:pPr marL="0" indent="0">
              <a:buNone/>
            </a:pPr>
            <a:r>
              <a:rPr lang="ja-JP" altLang="en-US" sz="2400" dirty="0" smtClean="0"/>
              <a:t>その</a:t>
            </a:r>
            <a:r>
              <a:rPr lang="ja-JP" altLang="en-US" sz="2400" dirty="0"/>
              <a:t>裏に天才があろうものなら、</a:t>
            </a:r>
            <a:r>
              <a:rPr lang="ja-JP" altLang="en-US" sz="2400" dirty="0" smtClean="0"/>
              <a:t>この様な企て</a:t>
            </a:r>
            <a:r>
              <a:rPr lang="ja-JP" altLang="en-US" sz="2400" dirty="0"/>
              <a:t>は</a:t>
            </a:r>
            <a:r>
              <a:rPr lang="ja-JP" altLang="en-US" sz="2400" dirty="0" smtClean="0"/>
              <a:t>、我々が</a:t>
            </a:r>
            <a:r>
              <a:rPr lang="ja-JP" altLang="en-US" sz="2400" dirty="0"/>
              <a:t>軋轢の種子を蒔いた人民何百万人にも勝る力を持つの</a:t>
            </a:r>
            <a:r>
              <a:rPr lang="ja-JP" altLang="en-US" sz="2400" dirty="0" smtClean="0"/>
              <a:t>である。</a:t>
            </a:r>
            <a:endParaRPr lang="en-US" altLang="ja-JP" sz="2400" dirty="0" smtClean="0"/>
          </a:p>
          <a:p>
            <a:pPr marL="0" indent="0">
              <a:buNone/>
            </a:pPr>
            <a:r>
              <a:rPr lang="ja-JP" altLang="en-US" sz="2400" dirty="0" smtClean="0"/>
              <a:t>＜</a:t>
            </a:r>
            <a:r>
              <a:rPr lang="ja-JP" altLang="en-US" sz="2400" dirty="0"/>
              <a:t>五＞</a:t>
            </a:r>
            <a:endParaRPr kumimoji="1" lang="en-US" altLang="ja-JP" sz="2400" dirty="0"/>
          </a:p>
        </p:txBody>
      </p:sp>
      <p:pic>
        <p:nvPicPr>
          <p:cNvPr id="5" name="1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4244"/>
            <a:ext cx="609600" cy="609600"/>
          </a:xfrm>
          <a:prstGeom prst="rect">
            <a:avLst/>
          </a:prstGeom>
        </p:spPr>
      </p:pic>
    </p:spTree>
    <p:extLst>
      <p:ext uri="{BB962C8B-B14F-4D97-AF65-F5344CB8AC3E}">
        <p14:creationId xmlns:p14="http://schemas.microsoft.com/office/powerpoint/2010/main" val="181023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5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・非難</a:t>
            </a:r>
            <a:r>
              <a:rPr lang="ja-JP" altLang="en-US" sz="2400" dirty="0">
                <a:solidFill>
                  <a:srgbClr val="FF0000"/>
                </a:solidFill>
              </a:rPr>
              <a:t>によって大衆を意気阻喪させよ</a:t>
            </a:r>
          </a:p>
          <a:p>
            <a:pPr marL="0" indent="0">
              <a:buNone/>
            </a:pPr>
            <a:r>
              <a:rPr lang="ja-JP" altLang="en-US" sz="2400" dirty="0"/>
              <a:t>  </a:t>
            </a:r>
            <a:r>
              <a:rPr lang="ja-JP" altLang="en-US" sz="2400" dirty="0" smtClean="0"/>
              <a:t>我々の役員会</a:t>
            </a:r>
            <a:r>
              <a:rPr lang="ja-JP" altLang="en-US" sz="2400" dirty="0"/>
              <a:t>が採択している原理に次</a:t>
            </a:r>
            <a:r>
              <a:rPr lang="ja-JP" altLang="en-US" sz="2400" dirty="0" smtClean="0"/>
              <a:t>の事が</a:t>
            </a:r>
            <a:r>
              <a:rPr lang="ja-JP" altLang="en-US" sz="2400" dirty="0"/>
              <a:t>ある</a:t>
            </a:r>
            <a:r>
              <a:rPr lang="ja-JP" altLang="en-US" sz="2400" dirty="0" smtClean="0"/>
              <a:t>。</a:t>
            </a:r>
            <a:endParaRPr lang="en-US" altLang="ja-JP" sz="2400" dirty="0" smtClean="0"/>
          </a:p>
          <a:p>
            <a:pPr marL="0" indent="0">
              <a:buNone/>
            </a:pPr>
            <a:r>
              <a:rPr lang="ja-JP" altLang="en-US" sz="2400" dirty="0" smtClean="0"/>
              <a:t>非難</a:t>
            </a:r>
            <a:r>
              <a:rPr lang="ja-JP" altLang="en-US" sz="2400" dirty="0"/>
              <a:t>によって大衆を</a:t>
            </a:r>
            <a:r>
              <a:rPr lang="ja-JP" altLang="en-US" sz="2400" dirty="0" smtClean="0"/>
              <a:t>意気阻喪</a:t>
            </a:r>
            <a:r>
              <a:rPr lang="ja-JP" altLang="en-US" sz="2400" dirty="0"/>
              <a:t>させること、抵抗心をかき</a:t>
            </a:r>
            <a:r>
              <a:rPr lang="ja-JP" altLang="en-US" sz="2400" dirty="0" smtClean="0"/>
              <a:t>立てる真面目な</a:t>
            </a:r>
            <a:r>
              <a:rPr lang="ja-JP" altLang="en-US" sz="2400" dirty="0"/>
              <a:t>思考を</a:t>
            </a:r>
            <a:r>
              <a:rPr lang="ja-JP" altLang="en-US" sz="2400" dirty="0" smtClean="0"/>
              <a:t>させない様にする事、</a:t>
            </a:r>
            <a:r>
              <a:rPr lang="ja-JP" altLang="en-US" sz="2400" dirty="0"/>
              <a:t>心</a:t>
            </a:r>
            <a:r>
              <a:rPr lang="ja-JP" altLang="en-US" sz="2400" dirty="0" smtClean="0"/>
              <a:t>の力</a:t>
            </a:r>
            <a:r>
              <a:rPr lang="ja-JP" altLang="en-US" sz="2400" dirty="0"/>
              <a:t>を空理空論の論争</a:t>
            </a:r>
            <a:r>
              <a:rPr lang="ja-JP" altLang="en-US" sz="2400" dirty="0" smtClean="0"/>
              <a:t>に逸らさせる事。</a:t>
            </a:r>
            <a:endParaRPr lang="en-US" altLang="ja-JP" sz="2400" dirty="0" smtClean="0"/>
          </a:p>
          <a:p>
            <a:pPr marL="0" indent="0">
              <a:buNone/>
            </a:pPr>
            <a:r>
              <a:rPr lang="ja-JP" altLang="en-US" sz="2400" dirty="0" smtClean="0"/>
              <a:t>＜</a:t>
            </a:r>
            <a:r>
              <a:rPr lang="ja-JP" altLang="en-US" sz="2400" dirty="0"/>
              <a:t>五＞</a:t>
            </a:r>
            <a:endParaRPr kumimoji="1" lang="en-US" altLang="ja-JP" sz="2400" dirty="0"/>
          </a:p>
        </p:txBody>
      </p:sp>
      <p:pic>
        <p:nvPicPr>
          <p:cNvPr id="5" name="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2667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・創意</a:t>
            </a:r>
            <a:r>
              <a:rPr lang="ja-JP" altLang="en-US" sz="2400" dirty="0">
                <a:solidFill>
                  <a:srgbClr val="FF0000"/>
                </a:solidFill>
              </a:rPr>
              <a:t>は直ちに</a:t>
            </a:r>
            <a:r>
              <a:rPr lang="ja-JP" altLang="en-US" sz="2400" dirty="0" smtClean="0">
                <a:solidFill>
                  <a:srgbClr val="FF0000"/>
                </a:solidFill>
              </a:rPr>
              <a:t>摘み取れ</a:t>
            </a:r>
            <a:endParaRPr lang="ja-JP" altLang="en-US" sz="2400" dirty="0">
              <a:solidFill>
                <a:srgbClr val="FF0000"/>
              </a:solidFill>
            </a:endParaRPr>
          </a:p>
          <a:p>
            <a:pPr marL="0" indent="0">
              <a:buNone/>
            </a:pPr>
            <a:r>
              <a:rPr lang="ja-JP" altLang="en-US" sz="2400" dirty="0"/>
              <a:t>  </a:t>
            </a:r>
            <a:r>
              <a:rPr lang="ja-JP" altLang="en-US" sz="2400" dirty="0" smtClean="0"/>
              <a:t>我々はゴイム</a:t>
            </a:r>
            <a:r>
              <a:rPr lang="ja-JP" altLang="en-US" sz="2400" dirty="0"/>
              <a:t>社会の教育を指導する際には</a:t>
            </a:r>
            <a:r>
              <a:rPr lang="ja-JP" altLang="en-US" sz="2400" dirty="0" smtClean="0"/>
              <a:t>、彼らが何</a:t>
            </a:r>
            <a:r>
              <a:rPr lang="ja-JP" altLang="en-US" sz="2400" dirty="0"/>
              <a:t>か創意を</a:t>
            </a:r>
            <a:r>
              <a:rPr lang="ja-JP" altLang="en-US" sz="2400" dirty="0" smtClean="0"/>
              <a:t>示す兆候があれば、何時でも気力</a:t>
            </a:r>
            <a:r>
              <a:rPr lang="ja-JP" altLang="en-US" sz="2400" dirty="0"/>
              <a:t>を失って絶望して</a:t>
            </a:r>
            <a:r>
              <a:rPr lang="ja-JP" altLang="en-US" sz="2400" dirty="0" smtClean="0"/>
              <a:t>しまう様に仕向けなければ</a:t>
            </a:r>
            <a:r>
              <a:rPr lang="ja-JP" altLang="en-US" sz="2400" dirty="0"/>
              <a:t>ならない</a:t>
            </a:r>
            <a:r>
              <a:rPr lang="ja-JP" altLang="en-US" sz="2400" dirty="0" smtClean="0"/>
              <a:t>。</a:t>
            </a:r>
            <a:endParaRPr lang="en-US" altLang="ja-JP" sz="2400" dirty="0" smtClean="0"/>
          </a:p>
          <a:p>
            <a:pPr marL="0" indent="0">
              <a:buNone/>
            </a:pPr>
            <a:r>
              <a:rPr lang="ja-JP" altLang="en-US" sz="2400" dirty="0" smtClean="0"/>
              <a:t>自由奔放</a:t>
            </a:r>
            <a:r>
              <a:rPr lang="ja-JP" altLang="en-US" sz="2400" dirty="0"/>
              <a:t>な活動というものは、別の自由奔放さに出会うと無力になる傾向がある</a:t>
            </a:r>
            <a:r>
              <a:rPr lang="ja-JP" altLang="en-US" sz="2400" dirty="0" smtClean="0"/>
              <a:t>。</a:t>
            </a:r>
            <a:endParaRPr lang="en-US" altLang="ja-JP" sz="2400" dirty="0" smtClean="0"/>
          </a:p>
          <a:p>
            <a:pPr marL="0" indent="0">
              <a:buNone/>
            </a:pPr>
            <a:r>
              <a:rPr lang="ja-JP" altLang="en-US" sz="2400" dirty="0" smtClean="0"/>
              <a:t>衝突すると</a:t>
            </a:r>
            <a:r>
              <a:rPr lang="ja-JP" altLang="en-US" sz="2400" dirty="0"/>
              <a:t>、容易ならぬ精神的打撃、失望</a:t>
            </a:r>
            <a:r>
              <a:rPr lang="ja-JP" altLang="en-US" sz="2400" dirty="0" smtClean="0"/>
              <a:t>、　　　　　　　　　　　　　　　　　　　　　　　意気消沈</a:t>
            </a:r>
            <a:r>
              <a:rPr lang="ja-JP" altLang="en-US" sz="2400" dirty="0"/>
              <a:t>が起こる</a:t>
            </a:r>
            <a:r>
              <a:rPr lang="ja-JP" altLang="en-US" sz="2400" dirty="0" smtClean="0"/>
              <a:t>。</a:t>
            </a:r>
            <a:endParaRPr lang="en-US" altLang="ja-JP" sz="2400" dirty="0" smtClean="0"/>
          </a:p>
          <a:p>
            <a:pPr marL="0" indent="0">
              <a:buNone/>
            </a:pPr>
            <a:r>
              <a:rPr lang="ja-JP" altLang="en-US" sz="2400" dirty="0" smtClean="0"/>
              <a:t>これら</a:t>
            </a:r>
            <a:r>
              <a:rPr lang="ja-JP" altLang="en-US" sz="2400" dirty="0"/>
              <a:t>あり</a:t>
            </a:r>
            <a:r>
              <a:rPr lang="ja-JP" altLang="en-US" sz="2400" dirty="0" smtClean="0"/>
              <a:t>とあらゆる手段</a:t>
            </a:r>
            <a:r>
              <a:rPr lang="ja-JP" altLang="en-US" sz="2400" dirty="0"/>
              <a:t>を 駆使して</a:t>
            </a:r>
            <a:r>
              <a:rPr lang="ja-JP" altLang="en-US" sz="2400" dirty="0" smtClean="0"/>
              <a:t>、我々はゴイム</a:t>
            </a:r>
            <a:r>
              <a:rPr lang="ja-JP" altLang="en-US" sz="2400" dirty="0"/>
              <a:t>を疲労困憊させたあげく、国境を越えた現実の力</a:t>
            </a:r>
            <a:r>
              <a:rPr lang="ja-JP" altLang="en-US" sz="2400" dirty="0" smtClean="0"/>
              <a:t>を我々に提供せざるを得なくするだろう。</a:t>
            </a:r>
            <a:endParaRPr lang="en-US" altLang="ja-JP" sz="2400" dirty="0" smtClean="0"/>
          </a:p>
          <a:p>
            <a:pPr marL="0" indent="0">
              <a:buNone/>
            </a:pPr>
            <a:r>
              <a:rPr lang="ja-JP" altLang="en-US" sz="2400" dirty="0" smtClean="0"/>
              <a:t>＜</a:t>
            </a:r>
            <a:r>
              <a:rPr lang="ja-JP" altLang="en-US" sz="2400" dirty="0"/>
              <a:t>五＞</a:t>
            </a:r>
            <a:endParaRPr kumimoji="1" lang="en-US" altLang="ja-JP" sz="2400" dirty="0"/>
          </a:p>
        </p:txBody>
      </p:sp>
      <p:pic>
        <p:nvPicPr>
          <p:cNvPr id="4" name="1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12486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・我らの手中</a:t>
            </a:r>
            <a:r>
              <a:rPr lang="ja-JP" altLang="en-US" sz="2400" dirty="0">
                <a:solidFill>
                  <a:srgbClr val="FF0000"/>
                </a:solidFill>
              </a:rPr>
              <a:t>にある武器は</a:t>
            </a:r>
            <a:r>
              <a:rPr lang="ja-JP" altLang="en-US" sz="2400" dirty="0" smtClean="0">
                <a:solidFill>
                  <a:srgbClr val="FF0000"/>
                </a:solidFill>
              </a:rPr>
              <a:t>、</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貧</a:t>
            </a:r>
            <a:r>
              <a:rPr lang="ja-JP" altLang="en-US" sz="2400" dirty="0">
                <a:solidFill>
                  <a:srgbClr val="FF0000"/>
                </a:solidFill>
              </a:rPr>
              <a:t>欲、</a:t>
            </a:r>
            <a:r>
              <a:rPr lang="ja-JP" altLang="en-US" sz="2400" dirty="0" smtClean="0">
                <a:solidFill>
                  <a:srgbClr val="FF0000"/>
                </a:solidFill>
              </a:rPr>
              <a:t>復讐、憎悪と果てし無き野望</a:t>
            </a:r>
            <a:r>
              <a:rPr lang="ja-JP" altLang="en-US" sz="2400" dirty="0">
                <a:solidFill>
                  <a:srgbClr val="FF0000"/>
                </a:solidFill>
              </a:rPr>
              <a:t>である</a:t>
            </a:r>
          </a:p>
          <a:p>
            <a:pPr marL="0" indent="0">
              <a:buNone/>
            </a:pPr>
            <a:r>
              <a:rPr lang="ja-JP" altLang="en-US" sz="2400" dirty="0"/>
              <a:t>  </a:t>
            </a:r>
            <a:r>
              <a:rPr lang="ja-JP" altLang="en-US" sz="2400" dirty="0" smtClean="0"/>
              <a:t>然るべき時</a:t>
            </a:r>
            <a:r>
              <a:rPr lang="ja-JP" altLang="en-US" sz="2400" dirty="0"/>
              <a:t>に</a:t>
            </a:r>
            <a:r>
              <a:rPr lang="ja-JP" altLang="en-US" sz="2400" dirty="0" smtClean="0"/>
              <a:t>、我々は法律</a:t>
            </a:r>
            <a:r>
              <a:rPr lang="ja-JP" altLang="en-US" sz="2400" dirty="0"/>
              <a:t>を作り、裁判と宣告を行う</a:t>
            </a:r>
            <a:r>
              <a:rPr lang="ja-JP" altLang="en-US" sz="2400" dirty="0" smtClean="0"/>
              <a:t>。</a:t>
            </a:r>
            <a:endParaRPr lang="en-US" altLang="ja-JP" sz="2400" dirty="0" smtClean="0"/>
          </a:p>
          <a:p>
            <a:pPr marL="0" indent="0">
              <a:buNone/>
            </a:pPr>
            <a:r>
              <a:rPr lang="ja-JP" altLang="en-US" sz="2400" dirty="0" smtClean="0"/>
              <a:t>我々は生殺与奪を</a:t>
            </a:r>
            <a:r>
              <a:rPr lang="ja-JP" altLang="en-US" sz="2400" dirty="0"/>
              <a:t>実行する</a:t>
            </a:r>
            <a:r>
              <a:rPr lang="ja-JP" altLang="en-US" sz="2400" dirty="0" smtClean="0"/>
              <a:t>。</a:t>
            </a:r>
            <a:endParaRPr lang="en-US" altLang="ja-JP" sz="2400" dirty="0" smtClean="0"/>
          </a:p>
          <a:p>
            <a:pPr marL="0" indent="0">
              <a:buNone/>
            </a:pPr>
            <a:r>
              <a:rPr lang="ja-JP" altLang="en-US" sz="2400" dirty="0" smtClean="0"/>
              <a:t>我々は全軍</a:t>
            </a:r>
            <a:r>
              <a:rPr lang="ja-JP" altLang="en-US" sz="2400" dirty="0"/>
              <a:t>の先頭にあって、指導者の軍馬</a:t>
            </a:r>
            <a:r>
              <a:rPr lang="ja-JP" altLang="en-US" sz="2400" dirty="0" smtClean="0"/>
              <a:t>に跨る。</a:t>
            </a:r>
            <a:endParaRPr lang="en-US" altLang="ja-JP" sz="2400" dirty="0" smtClean="0"/>
          </a:p>
          <a:p>
            <a:pPr marL="0" indent="0">
              <a:buNone/>
            </a:pPr>
            <a:r>
              <a:rPr lang="ja-JP" altLang="en-US" sz="2400" dirty="0" smtClean="0"/>
              <a:t>我々は 意志</a:t>
            </a:r>
            <a:r>
              <a:rPr lang="ja-JP" altLang="en-US" sz="2400" dirty="0"/>
              <a:t>の力で支配する</a:t>
            </a:r>
            <a:r>
              <a:rPr lang="ja-JP" altLang="en-US" sz="2400" dirty="0" smtClean="0"/>
              <a:t>。</a:t>
            </a:r>
            <a:endParaRPr lang="en-US" altLang="ja-JP" sz="2400" dirty="0" smtClean="0"/>
          </a:p>
          <a:p>
            <a:pPr marL="0" indent="0">
              <a:buNone/>
            </a:pPr>
            <a:r>
              <a:rPr lang="ja-JP" altLang="en-US" sz="2400" dirty="0" smtClean="0"/>
              <a:t>何故ならば、かつて権力</a:t>
            </a:r>
            <a:r>
              <a:rPr lang="ja-JP" altLang="en-US" sz="2400" dirty="0"/>
              <a:t>を握っていた党派の残党も、今</a:t>
            </a:r>
            <a:r>
              <a:rPr lang="ja-JP" altLang="en-US" sz="2400" dirty="0" smtClean="0"/>
              <a:t>や我々に屈伏し我々の掌中に</a:t>
            </a:r>
            <a:r>
              <a:rPr lang="ja-JP" altLang="en-US" sz="2400" dirty="0"/>
              <a:t>あるのである</a:t>
            </a:r>
            <a:r>
              <a:rPr lang="ja-JP" altLang="en-US" sz="2400" dirty="0" smtClean="0"/>
              <a:t>。</a:t>
            </a:r>
            <a:endParaRPr lang="en-US" altLang="ja-JP" sz="2400" dirty="0" smtClean="0"/>
          </a:p>
          <a:p>
            <a:pPr marL="0" indent="0">
              <a:buNone/>
            </a:pPr>
            <a:r>
              <a:rPr lang="ja-JP" altLang="en-US" sz="2400" dirty="0" smtClean="0"/>
              <a:t>我らの手中</a:t>
            </a:r>
            <a:r>
              <a:rPr lang="ja-JP" altLang="en-US" sz="2400" dirty="0"/>
              <a:t>にある武器は、貧欲、</a:t>
            </a:r>
            <a:r>
              <a:rPr lang="ja-JP" altLang="en-US" sz="2400" dirty="0" smtClean="0"/>
              <a:t>容赦</a:t>
            </a:r>
            <a:r>
              <a:rPr lang="ja-JP" altLang="en-US" sz="2400" dirty="0"/>
              <a:t>なき復讐、憎悪と敵意に燃える</a:t>
            </a:r>
            <a:r>
              <a:rPr lang="ja-JP" altLang="en-US" sz="2400" dirty="0" smtClean="0"/>
              <a:t>、果てし無き野望</a:t>
            </a:r>
            <a:r>
              <a:rPr lang="ja-JP" altLang="en-US" sz="2400" dirty="0"/>
              <a:t>である</a:t>
            </a:r>
            <a:r>
              <a:rPr lang="ja-JP" altLang="en-US" sz="2400" dirty="0" smtClean="0"/>
              <a:t>。</a:t>
            </a:r>
            <a:endParaRPr lang="en-US" altLang="ja-JP" sz="2400" dirty="0" smtClean="0"/>
          </a:p>
          <a:p>
            <a:pPr marL="0" indent="0">
              <a:buNone/>
            </a:pPr>
            <a:r>
              <a:rPr lang="ja-JP" altLang="en-US" sz="2400" dirty="0" smtClean="0"/>
              <a:t>＜</a:t>
            </a:r>
            <a:r>
              <a:rPr lang="ja-JP" altLang="en-US" sz="2400" dirty="0"/>
              <a:t>九＞</a:t>
            </a:r>
            <a:endParaRPr kumimoji="1" lang="en-US" altLang="ja-JP" sz="2400" dirty="0"/>
          </a:p>
        </p:txBody>
      </p:sp>
      <p:pic>
        <p:nvPicPr>
          <p:cNvPr id="5" name="1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55567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6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・武器</a:t>
            </a:r>
            <a:r>
              <a:rPr lang="ja-JP" altLang="en-US" sz="2400" dirty="0">
                <a:solidFill>
                  <a:srgbClr val="FF0000"/>
                </a:solidFill>
              </a:rPr>
              <a:t>は貧困と嫉妬と憎悪である</a:t>
            </a:r>
          </a:p>
          <a:p>
            <a:pPr marL="0" indent="0">
              <a:buNone/>
            </a:pPr>
            <a:r>
              <a:rPr lang="ja-JP" altLang="en-US" sz="2400" dirty="0"/>
              <a:t>  飢えが引き起こす貧困と嫉妬と憎悪によって</a:t>
            </a:r>
            <a:r>
              <a:rPr lang="ja-JP" altLang="en-US" sz="2400" dirty="0" smtClean="0"/>
              <a:t>、我々は群集</a:t>
            </a:r>
            <a:r>
              <a:rPr lang="ja-JP" altLang="en-US" sz="2400" dirty="0"/>
              <a:t>を動かし</a:t>
            </a:r>
            <a:r>
              <a:rPr lang="ja-JP" altLang="en-US" sz="2400" dirty="0" smtClean="0"/>
              <a:t>、彼らの手</a:t>
            </a:r>
            <a:r>
              <a:rPr lang="ja-JP" altLang="en-US" sz="2400" dirty="0"/>
              <a:t>を</a:t>
            </a:r>
            <a:r>
              <a:rPr lang="ja-JP" altLang="en-US" sz="2400" dirty="0" smtClean="0"/>
              <a:t>使って我らが行く手</a:t>
            </a:r>
            <a:r>
              <a:rPr lang="ja-JP" altLang="en-US" sz="2400" dirty="0"/>
              <a:t>を阻む</a:t>
            </a:r>
            <a:r>
              <a:rPr lang="ja-JP" altLang="en-US" sz="2400" dirty="0" smtClean="0"/>
              <a:t>者全てを</a:t>
            </a:r>
            <a:r>
              <a:rPr lang="ja-JP" altLang="en-US" sz="2400" dirty="0"/>
              <a:t>掃討するであろう。 </a:t>
            </a:r>
            <a:endParaRPr lang="en-US" altLang="ja-JP" sz="2400" dirty="0"/>
          </a:p>
          <a:p>
            <a:pPr marL="0" indent="0">
              <a:buNone/>
            </a:pPr>
            <a:r>
              <a:rPr lang="ja-JP" altLang="en-US" sz="2400" dirty="0" smtClean="0"/>
              <a:t>全世界</a:t>
            </a:r>
            <a:r>
              <a:rPr lang="ja-JP" altLang="en-US" sz="2400" dirty="0"/>
              <a:t>王が王冠を戴く時が至れば、同じ方法を用いて障害となるもの</a:t>
            </a:r>
            <a:r>
              <a:rPr lang="ja-JP" altLang="en-US" sz="2400" dirty="0" smtClean="0"/>
              <a:t>をことごとく一掃</a:t>
            </a:r>
            <a:r>
              <a:rPr lang="ja-JP" altLang="en-US" sz="2400" dirty="0"/>
              <a:t>するであろう</a:t>
            </a:r>
            <a:r>
              <a:rPr lang="ja-JP" altLang="en-US" sz="2400" dirty="0" smtClean="0"/>
              <a:t>。</a:t>
            </a:r>
            <a:endParaRPr lang="en-US" altLang="ja-JP" sz="2400" dirty="0" smtClean="0"/>
          </a:p>
          <a:p>
            <a:pPr marL="0" indent="0">
              <a:buNone/>
            </a:pPr>
            <a:r>
              <a:rPr lang="ja-JP" altLang="en-US" sz="2400" dirty="0" smtClean="0"/>
              <a:t>＜</a:t>
            </a:r>
            <a:r>
              <a:rPr lang="ja-JP" altLang="en-US" sz="2400" dirty="0"/>
              <a:t>三＞</a:t>
            </a:r>
            <a:endParaRPr kumimoji="1" lang="en-US" altLang="ja-JP" sz="2400" dirty="0"/>
          </a:p>
        </p:txBody>
      </p:sp>
      <p:pic>
        <p:nvPicPr>
          <p:cNvPr id="5" name="1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16764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2856"/>
            <a:ext cx="9144000" cy="1470025"/>
          </a:xfrm>
        </p:spPr>
        <p:txBody>
          <a:bodyPr anchor="b"/>
          <a:lstStyle/>
          <a:p>
            <a:r>
              <a:rPr kumimoji="1" lang="ja-JP" altLang="en-US" dirty="0" smtClean="0"/>
              <a:t>静かなる戦争の為の沈黙の兵器</a:t>
            </a:r>
            <a:endParaRPr kumimoji="1" lang="ja-JP" altLang="en-US" dirty="0"/>
          </a:p>
        </p:txBody>
      </p:sp>
      <p:sp>
        <p:nvSpPr>
          <p:cNvPr id="3" name="サブタイトル 2"/>
          <p:cNvSpPr>
            <a:spLocks noGrp="1"/>
          </p:cNvSpPr>
          <p:nvPr>
            <p:ph type="subTitle" idx="1"/>
          </p:nvPr>
        </p:nvSpPr>
        <p:spPr/>
        <p:txBody>
          <a:bodyPr anchor="ctr">
            <a:normAutofit/>
          </a:bodyPr>
          <a:lstStyle/>
          <a:p>
            <a:r>
              <a:rPr kumimoji="1" lang="ja-JP" altLang="en-US" sz="2400" dirty="0" smtClean="0"/>
              <a:t>６）破壊と支配</a:t>
            </a:r>
            <a:endParaRPr kumimoji="1" lang="ja-JP" altLang="en-US" sz="2400" dirty="0"/>
          </a:p>
        </p:txBody>
      </p:sp>
      <p:sp>
        <p:nvSpPr>
          <p:cNvPr id="5" name="テキスト ボックス 4"/>
          <p:cNvSpPr txBox="1"/>
          <p:nvPr/>
        </p:nvSpPr>
        <p:spPr>
          <a:xfrm>
            <a:off x="8112949" y="6584141"/>
            <a:ext cx="1031051" cy="261610"/>
          </a:xfrm>
          <a:prstGeom prst="rect">
            <a:avLst/>
          </a:prstGeom>
          <a:noFill/>
        </p:spPr>
        <p:txBody>
          <a:bodyPr wrap="none" rtlCol="0">
            <a:spAutoFit/>
          </a:bodyPr>
          <a:lstStyle/>
          <a:p>
            <a:r>
              <a:rPr kumimoji="1" lang="ja-JP" altLang="en-US" sz="1100" dirty="0" smtClean="0"/>
              <a:t>全３０ページ</a:t>
            </a:r>
            <a:endParaRPr kumimoji="1" lang="ja-JP" altLang="en-US" sz="1100" dirty="0"/>
          </a:p>
        </p:txBody>
      </p:sp>
      <p:pic>
        <p:nvPicPr>
          <p:cNvPr id="6" name="はじめ.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5974541"/>
            <a:ext cx="609600" cy="609600"/>
          </a:xfrm>
          <a:prstGeom prst="rect">
            <a:avLst/>
          </a:prstGeom>
        </p:spPr>
      </p:pic>
    </p:spTree>
    <p:extLst>
      <p:ext uri="{BB962C8B-B14F-4D97-AF65-F5344CB8AC3E}">
        <p14:creationId xmlns:p14="http://schemas.microsoft.com/office/powerpoint/2010/main" val="122403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・人民</a:t>
            </a:r>
            <a:r>
              <a:rPr lang="ja-JP" altLang="en-US" sz="2400" dirty="0">
                <a:solidFill>
                  <a:srgbClr val="FF0000"/>
                </a:solidFill>
              </a:rPr>
              <a:t>を武装解除</a:t>
            </a:r>
            <a:r>
              <a:rPr lang="ja-JP" altLang="en-US" sz="2400" dirty="0" smtClean="0">
                <a:solidFill>
                  <a:srgbClr val="FF0000"/>
                </a:solidFill>
              </a:rPr>
              <a:t>させる事は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戦争</a:t>
            </a:r>
            <a:r>
              <a:rPr lang="ja-JP" altLang="en-US" sz="2400" dirty="0">
                <a:solidFill>
                  <a:srgbClr val="FF0000"/>
                </a:solidFill>
              </a:rPr>
              <a:t>に</a:t>
            </a:r>
            <a:r>
              <a:rPr lang="ja-JP" altLang="en-US" sz="2400" dirty="0" smtClean="0">
                <a:solidFill>
                  <a:srgbClr val="FF0000"/>
                </a:solidFill>
              </a:rPr>
              <a:t>赴かせる事より</a:t>
            </a:r>
            <a:r>
              <a:rPr lang="ja-JP" altLang="en-US" sz="2400" dirty="0">
                <a:solidFill>
                  <a:srgbClr val="FF0000"/>
                </a:solidFill>
              </a:rPr>
              <a:t>も重要である</a:t>
            </a:r>
          </a:p>
          <a:p>
            <a:pPr marL="0" indent="0">
              <a:buNone/>
            </a:pPr>
            <a:r>
              <a:rPr lang="ja-JP" altLang="en-US" sz="2400" dirty="0"/>
              <a:t>  今日では、人民を武装解除</a:t>
            </a:r>
            <a:r>
              <a:rPr lang="ja-JP" altLang="en-US" sz="2400" dirty="0" smtClean="0"/>
              <a:t>させる事は、</a:t>
            </a:r>
            <a:r>
              <a:rPr lang="ja-JP" altLang="en-US" sz="2400" dirty="0"/>
              <a:t>戦争に</a:t>
            </a:r>
            <a:r>
              <a:rPr lang="ja-JP" altLang="en-US" sz="2400" dirty="0" smtClean="0"/>
              <a:t>赴かせる事より</a:t>
            </a:r>
            <a:r>
              <a:rPr lang="ja-JP" altLang="en-US" sz="2400" dirty="0"/>
              <a:t>も重要である</a:t>
            </a:r>
            <a:r>
              <a:rPr lang="ja-JP" altLang="en-US" sz="2400" dirty="0" smtClean="0"/>
              <a:t>。</a:t>
            </a:r>
            <a:endParaRPr lang="en-US" altLang="ja-JP" sz="2400" dirty="0" smtClean="0"/>
          </a:p>
          <a:p>
            <a:pPr marL="0" indent="0">
              <a:buNone/>
            </a:pPr>
            <a:r>
              <a:rPr lang="ja-JP" altLang="en-US" sz="2400" dirty="0" smtClean="0"/>
              <a:t> </a:t>
            </a:r>
            <a:r>
              <a:rPr lang="ja-JP" altLang="en-US" sz="2400" dirty="0"/>
              <a:t>さらに重要</a:t>
            </a:r>
            <a:r>
              <a:rPr lang="ja-JP" altLang="en-US" sz="2400" dirty="0" smtClean="0"/>
              <a:t>な事は、我々の都合から言えば、</a:t>
            </a:r>
            <a:r>
              <a:rPr lang="ja-JP" altLang="en-US" sz="2400" dirty="0"/>
              <a:t>人民の焔を</a:t>
            </a:r>
            <a:r>
              <a:rPr lang="ja-JP" altLang="en-US" sz="2400" dirty="0" smtClean="0"/>
              <a:t>抑える事より</a:t>
            </a:r>
            <a:r>
              <a:rPr lang="ja-JP" altLang="en-US" sz="2400" dirty="0"/>
              <a:t>も</a:t>
            </a:r>
            <a:r>
              <a:rPr lang="ja-JP" altLang="en-US" sz="2400" dirty="0" smtClean="0"/>
              <a:t>燃え上らせる事で</a:t>
            </a:r>
            <a:r>
              <a:rPr lang="ja-JP" altLang="en-US" sz="2400" dirty="0"/>
              <a:t>ある</a:t>
            </a:r>
            <a:r>
              <a:rPr lang="ja-JP" altLang="en-US" sz="2400" dirty="0" smtClean="0"/>
              <a:t>。</a:t>
            </a:r>
            <a:endParaRPr lang="en-US" altLang="ja-JP" sz="2400" dirty="0" smtClean="0"/>
          </a:p>
          <a:p>
            <a:pPr marL="0" indent="0">
              <a:buNone/>
            </a:pPr>
            <a:r>
              <a:rPr lang="ja-JP" altLang="en-US" sz="2400" dirty="0" smtClean="0"/>
              <a:t>更に重要な事は</a:t>
            </a:r>
            <a:r>
              <a:rPr lang="ja-JP" altLang="en-US" sz="2400" dirty="0"/>
              <a:t>、他人の考えを根絶するよりは、その</a:t>
            </a:r>
            <a:r>
              <a:rPr lang="ja-JP" altLang="en-US" sz="2400" dirty="0" smtClean="0"/>
              <a:t>考えを素早く掴み取り我々に都合が良い様に翻案する事で</a:t>
            </a:r>
            <a:r>
              <a:rPr lang="ja-JP" altLang="en-US" sz="2400" dirty="0"/>
              <a:t>ある</a:t>
            </a:r>
            <a:r>
              <a:rPr lang="ja-JP" altLang="en-US" sz="2400" dirty="0" smtClean="0"/>
              <a:t>。</a:t>
            </a:r>
            <a:endParaRPr lang="en-US" altLang="ja-JP" sz="2400" dirty="0" smtClean="0"/>
          </a:p>
          <a:p>
            <a:pPr marL="0" indent="0">
              <a:buNone/>
            </a:pPr>
            <a:r>
              <a:rPr lang="ja-JP" altLang="en-US" sz="2400" dirty="0" smtClean="0"/>
              <a:t>＜</a:t>
            </a:r>
            <a:r>
              <a:rPr lang="ja-JP" altLang="en-US" sz="2400" dirty="0"/>
              <a:t>五＞</a:t>
            </a:r>
            <a:endParaRPr kumimoji="1" lang="en-US" altLang="ja-JP" sz="2400" dirty="0"/>
          </a:p>
        </p:txBody>
      </p:sp>
      <p:pic>
        <p:nvPicPr>
          <p:cNvPr id="5" name="1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6756" y="6248400"/>
            <a:ext cx="609600" cy="609600"/>
          </a:xfrm>
          <a:prstGeom prst="rect">
            <a:avLst/>
          </a:prstGeom>
        </p:spPr>
      </p:pic>
    </p:spTree>
    <p:extLst>
      <p:ext uri="{BB962C8B-B14F-4D97-AF65-F5344CB8AC3E}">
        <p14:creationId xmlns:p14="http://schemas.microsoft.com/office/powerpoint/2010/main" val="131212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1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・物欲</a:t>
            </a:r>
            <a:r>
              <a:rPr lang="ja-JP" altLang="en-US" sz="2400" dirty="0">
                <a:solidFill>
                  <a:srgbClr val="FF0000"/>
                </a:solidFill>
              </a:rPr>
              <a:t>は独創性を麻痺させる効果がある</a:t>
            </a:r>
          </a:p>
          <a:p>
            <a:pPr marL="0" indent="0">
              <a:buNone/>
            </a:pPr>
            <a:r>
              <a:rPr lang="ja-JP" altLang="en-US" sz="2400" dirty="0"/>
              <a:t>  </a:t>
            </a:r>
            <a:r>
              <a:rPr lang="ja-JP" altLang="en-US" sz="2400" dirty="0" smtClean="0"/>
              <a:t>我々の勝利を一層容易ならしめた事実</a:t>
            </a:r>
            <a:r>
              <a:rPr lang="ja-JP" altLang="en-US" sz="2400" dirty="0"/>
              <a:t>がある</a:t>
            </a:r>
            <a:r>
              <a:rPr lang="ja-JP" altLang="en-US" sz="2400" dirty="0" smtClean="0"/>
              <a:t>。</a:t>
            </a:r>
            <a:endParaRPr lang="en-US" altLang="ja-JP" sz="2400" dirty="0" smtClean="0"/>
          </a:p>
          <a:p>
            <a:pPr marL="0" indent="0">
              <a:buNone/>
            </a:pPr>
            <a:r>
              <a:rPr lang="ja-JP" altLang="en-US" sz="2400" dirty="0" smtClean="0"/>
              <a:t>好ましい人物達と</a:t>
            </a:r>
            <a:r>
              <a:rPr lang="ja-JP" altLang="en-US" sz="2400" dirty="0"/>
              <a:t>の</a:t>
            </a:r>
            <a:r>
              <a:rPr lang="ja-JP" altLang="en-US" sz="2400" dirty="0" smtClean="0"/>
              <a:t>関係を保つ事に</a:t>
            </a:r>
            <a:r>
              <a:rPr lang="ja-JP" altLang="en-US" sz="2400" dirty="0"/>
              <a:t>よって</a:t>
            </a:r>
            <a:r>
              <a:rPr lang="ja-JP" altLang="en-US" sz="2400" dirty="0" smtClean="0"/>
              <a:t>、我々は常に</a:t>
            </a:r>
            <a:r>
              <a:rPr lang="ja-JP" altLang="en-US" sz="2400" dirty="0"/>
              <a:t>人間の心の琴線に触れ、金銭欲に、貪欲に、</a:t>
            </a:r>
            <a:r>
              <a:rPr lang="ja-JP" altLang="en-US" sz="2400" dirty="0" smtClean="0"/>
              <a:t>人間のあくことを知らない</a:t>
            </a:r>
            <a:r>
              <a:rPr lang="ja-JP" altLang="en-US" sz="2400" dirty="0"/>
              <a:t>物質的欲望に働きかけた</a:t>
            </a:r>
            <a:r>
              <a:rPr lang="ja-JP" altLang="en-US" sz="2400" dirty="0" smtClean="0"/>
              <a:t>。</a:t>
            </a:r>
            <a:endParaRPr lang="en-US" altLang="ja-JP" sz="2400" dirty="0" smtClean="0"/>
          </a:p>
          <a:p>
            <a:pPr marL="0" indent="0">
              <a:buNone/>
            </a:pPr>
            <a:r>
              <a:rPr lang="ja-JP" altLang="en-US" sz="2400" dirty="0" smtClean="0"/>
              <a:t>言うまでもなく、これら人間の弱点の一つ一つに</a:t>
            </a:r>
            <a:r>
              <a:rPr lang="ja-JP" altLang="en-US" sz="2400" dirty="0"/>
              <a:t>は、独創性を麻痺させる効果がある</a:t>
            </a:r>
            <a:r>
              <a:rPr lang="ja-JP" altLang="en-US" sz="2400" dirty="0" smtClean="0"/>
              <a:t>。</a:t>
            </a:r>
            <a:endParaRPr lang="en-US" altLang="ja-JP" sz="2400" dirty="0" smtClean="0"/>
          </a:p>
          <a:p>
            <a:pPr marL="0" indent="0">
              <a:buNone/>
            </a:pPr>
            <a:r>
              <a:rPr lang="ja-JP" altLang="en-US" sz="2400" dirty="0" smtClean="0"/>
              <a:t>この</a:t>
            </a:r>
            <a:r>
              <a:rPr lang="ja-JP" altLang="en-US" sz="2400" dirty="0"/>
              <a:t>弱点</a:t>
            </a:r>
            <a:r>
              <a:rPr lang="ja-JP" altLang="en-US" sz="2400" dirty="0" smtClean="0"/>
              <a:t>の故に、彼らの</a:t>
            </a:r>
            <a:r>
              <a:rPr lang="ja-JP" altLang="en-US" sz="2400" dirty="0"/>
              <a:t>行為に金を出してくれる人間に</a:t>
            </a:r>
            <a:r>
              <a:rPr lang="ja-JP" altLang="en-US" sz="2400" dirty="0" smtClean="0"/>
              <a:t>、　自分</a:t>
            </a:r>
            <a:r>
              <a:rPr lang="ja-JP" altLang="en-US" sz="2400" dirty="0"/>
              <a:t>の意志の最終決定</a:t>
            </a:r>
            <a:r>
              <a:rPr lang="ja-JP" altLang="en-US" sz="2400" dirty="0" smtClean="0"/>
              <a:t>を委ねるの</a:t>
            </a:r>
            <a:r>
              <a:rPr lang="ja-JP" altLang="en-US" sz="2400" dirty="0"/>
              <a:t>である</a:t>
            </a:r>
            <a:r>
              <a:rPr lang="ja-JP" altLang="en-US" sz="2400" dirty="0" smtClean="0"/>
              <a:t>。</a:t>
            </a:r>
            <a:endParaRPr lang="en-US" altLang="ja-JP" sz="2400" dirty="0" smtClean="0"/>
          </a:p>
          <a:p>
            <a:pPr marL="0" indent="0">
              <a:buNone/>
            </a:pPr>
            <a:r>
              <a:rPr lang="ja-JP" altLang="en-US" sz="2400" dirty="0" smtClean="0"/>
              <a:t> </a:t>
            </a:r>
            <a:r>
              <a:rPr lang="ja-JP" altLang="en-US" sz="2400" dirty="0"/>
              <a:t>＜一＞</a:t>
            </a:r>
            <a:endParaRPr kumimoji="1" lang="en-US" altLang="ja-JP" sz="2400" dirty="0"/>
          </a:p>
        </p:txBody>
      </p:sp>
      <p:pic>
        <p:nvPicPr>
          <p:cNvPr id="5" name="1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6932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5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・我々は奢侈</a:t>
            </a:r>
            <a:r>
              <a:rPr lang="ja-JP" altLang="en-US" sz="2400" dirty="0">
                <a:solidFill>
                  <a:srgbClr val="FF0000"/>
                </a:solidFill>
              </a:rPr>
              <a:t>に対するあくなき欲望</a:t>
            </a:r>
            <a:r>
              <a:rPr lang="ja-JP" altLang="en-US" sz="2400" dirty="0" smtClean="0">
                <a:solidFill>
                  <a:srgbClr val="FF0000"/>
                </a:solidFill>
              </a:rPr>
              <a:t>をつのらせるだろう</a:t>
            </a:r>
            <a:endParaRPr lang="ja-JP" altLang="en-US" sz="2400" dirty="0">
              <a:solidFill>
                <a:srgbClr val="FF0000"/>
              </a:solidFill>
            </a:endParaRPr>
          </a:p>
          <a:p>
            <a:pPr marL="0" indent="0">
              <a:buNone/>
            </a:pPr>
            <a:r>
              <a:rPr lang="ja-JP" altLang="en-US" sz="2400" dirty="0"/>
              <a:t>  ゴイムの産業を完全に滅亡させるには、投機の助けを借りて</a:t>
            </a:r>
            <a:r>
              <a:rPr lang="ja-JP" altLang="en-US" sz="2400" dirty="0" smtClean="0"/>
              <a:t>、我々がゴイムの間</a:t>
            </a:r>
            <a:r>
              <a:rPr lang="ja-JP" altLang="en-US" sz="2400" dirty="0"/>
              <a:t>で盛んにしてきた奢侈、何もかもを呑み込んでしまう奢侈に対するあくなき欲望</a:t>
            </a:r>
            <a:r>
              <a:rPr lang="ja-JP" altLang="en-US" sz="2400" dirty="0" smtClean="0"/>
              <a:t>をつのらせる</a:t>
            </a:r>
            <a:r>
              <a:rPr lang="ja-JP" altLang="en-US" sz="2400" dirty="0"/>
              <a:t>だろう</a:t>
            </a:r>
            <a:r>
              <a:rPr lang="ja-JP" altLang="en-US" sz="2400" dirty="0" smtClean="0"/>
              <a:t>。</a:t>
            </a:r>
            <a:endParaRPr lang="en-US" altLang="ja-JP" sz="2400" dirty="0" smtClean="0"/>
          </a:p>
          <a:p>
            <a:pPr marL="0" indent="0">
              <a:buNone/>
            </a:pPr>
            <a:r>
              <a:rPr lang="ja-JP" altLang="en-US" sz="2400" dirty="0" smtClean="0"/>
              <a:t>しかしながら、我々は労働者</a:t>
            </a:r>
            <a:r>
              <a:rPr lang="ja-JP" altLang="en-US" sz="2400" dirty="0"/>
              <a:t>には好都合にならない程度に賃 金の上昇</a:t>
            </a:r>
            <a:r>
              <a:rPr lang="ja-JP" altLang="en-US" sz="2400" dirty="0" smtClean="0"/>
              <a:t>を図るだろう。</a:t>
            </a:r>
            <a:endParaRPr lang="en-US" altLang="ja-JP" sz="2400" dirty="0" smtClean="0"/>
          </a:p>
          <a:p>
            <a:pPr marL="0" indent="0">
              <a:buNone/>
            </a:pPr>
            <a:r>
              <a:rPr lang="ja-JP" altLang="en-US" sz="2400" dirty="0" smtClean="0"/>
              <a:t>同時</a:t>
            </a:r>
            <a:r>
              <a:rPr lang="ja-JP" altLang="en-US" sz="2400" dirty="0"/>
              <a:t>に、農業や家畜飼育が駄目になったから上がるのだと いう理由を付けて、生活必需品の価格</a:t>
            </a:r>
            <a:r>
              <a:rPr lang="ja-JP" altLang="en-US" sz="2400" dirty="0" smtClean="0"/>
              <a:t>を上げるだろう。</a:t>
            </a:r>
            <a:endParaRPr lang="en-US" altLang="ja-JP" sz="2400" dirty="0" smtClean="0"/>
          </a:p>
          <a:p>
            <a:pPr marL="0" indent="0">
              <a:buNone/>
            </a:pPr>
            <a:r>
              <a:rPr lang="ja-JP" altLang="en-US" sz="2400" dirty="0" smtClean="0"/>
              <a:t>我々はさらに</a:t>
            </a:r>
            <a:r>
              <a:rPr lang="ja-JP" altLang="en-US" sz="2400" dirty="0"/>
              <a:t>進んで、</a:t>
            </a:r>
            <a:r>
              <a:rPr lang="ja-JP" altLang="en-US" sz="2400" dirty="0" smtClean="0"/>
              <a:t>労働者</a:t>
            </a:r>
            <a:r>
              <a:rPr lang="ja-JP" altLang="en-US" sz="2400" dirty="0"/>
              <a:t>を混乱浸し酒漬けにし</a:t>
            </a:r>
            <a:r>
              <a:rPr lang="ja-JP" altLang="en-US" sz="2400" dirty="0" smtClean="0"/>
              <a:t>、それに加える</a:t>
            </a:r>
            <a:r>
              <a:rPr lang="ja-JP" altLang="en-US" sz="2400" dirty="0"/>
              <a:t>に、ゴイムの頭の良い</a:t>
            </a:r>
            <a:r>
              <a:rPr lang="ja-JP" altLang="en-US" sz="2400" dirty="0" smtClean="0"/>
              <a:t>者達を全てこの世</a:t>
            </a:r>
            <a:r>
              <a:rPr lang="ja-JP" altLang="en-US" sz="2400" dirty="0"/>
              <a:t>から根絶す</a:t>
            </a:r>
            <a:r>
              <a:rPr lang="ja-JP" altLang="en-US" sz="2400" dirty="0" smtClean="0"/>
              <a:t>べくあらゆる処置</a:t>
            </a:r>
            <a:r>
              <a:rPr lang="ja-JP" altLang="en-US" sz="2400" dirty="0"/>
              <a:t>を講じ、生産の根源力を巧みに深く蝕むだろう</a:t>
            </a:r>
            <a:r>
              <a:rPr lang="ja-JP" altLang="en-US" sz="2400" dirty="0" smtClean="0"/>
              <a:t>。</a:t>
            </a:r>
            <a:endParaRPr lang="en-US" altLang="ja-JP" sz="2400" dirty="0" smtClean="0"/>
          </a:p>
          <a:p>
            <a:pPr marL="0" indent="0">
              <a:buNone/>
            </a:pPr>
            <a:r>
              <a:rPr lang="ja-JP" altLang="en-US" sz="2400" dirty="0" smtClean="0"/>
              <a:t>＜</a:t>
            </a:r>
            <a:r>
              <a:rPr lang="ja-JP" altLang="en-US" sz="2400" dirty="0"/>
              <a:t>六＞</a:t>
            </a:r>
            <a:endParaRPr kumimoji="1" lang="en-US" altLang="ja-JP" sz="2400" dirty="0"/>
          </a:p>
        </p:txBody>
      </p:sp>
      <p:pic>
        <p:nvPicPr>
          <p:cNvPr id="5" name="2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7207" y="6248400"/>
            <a:ext cx="609600" cy="609600"/>
          </a:xfrm>
          <a:prstGeom prst="rect">
            <a:avLst/>
          </a:prstGeom>
        </p:spPr>
      </p:pic>
    </p:spTree>
    <p:extLst>
      <p:ext uri="{BB962C8B-B14F-4D97-AF65-F5344CB8AC3E}">
        <p14:creationId xmlns:p14="http://schemas.microsoft.com/office/powerpoint/2010/main" val="213705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・ゴイム</a:t>
            </a:r>
            <a:r>
              <a:rPr lang="ja-JP" altLang="en-US" sz="2400" dirty="0">
                <a:solidFill>
                  <a:srgbClr val="FF0000"/>
                </a:solidFill>
              </a:rPr>
              <a:t>の</a:t>
            </a:r>
            <a:r>
              <a:rPr lang="ja-JP" altLang="en-US" sz="2400" dirty="0" smtClean="0">
                <a:solidFill>
                  <a:srgbClr val="FF0000"/>
                </a:solidFill>
              </a:rPr>
              <a:t>若者達を</a:t>
            </a:r>
            <a:r>
              <a:rPr lang="ja-JP" altLang="en-US" sz="2400" dirty="0">
                <a:solidFill>
                  <a:srgbClr val="FF0000"/>
                </a:solidFill>
              </a:rPr>
              <a:t>こうやって堕落させた</a:t>
            </a:r>
          </a:p>
          <a:p>
            <a:pPr marL="0" indent="0">
              <a:buNone/>
            </a:pPr>
            <a:r>
              <a:rPr lang="ja-JP" altLang="en-US" sz="2400" dirty="0"/>
              <a:t>  </a:t>
            </a:r>
            <a:r>
              <a:rPr lang="ja-JP" altLang="en-US" sz="2400" dirty="0" smtClean="0"/>
              <a:t>我々は、</a:t>
            </a:r>
            <a:r>
              <a:rPr lang="ja-JP" altLang="en-US" sz="2400" dirty="0"/>
              <a:t>ゴイムの</a:t>
            </a:r>
            <a:r>
              <a:rPr lang="ja-JP" altLang="en-US" sz="2400" dirty="0" smtClean="0"/>
              <a:t>若者達に、我々に</a:t>
            </a:r>
            <a:r>
              <a:rPr lang="ja-JP" altLang="en-US" sz="2400" dirty="0"/>
              <a:t>は嘘と解っている主義や学説を注入 </a:t>
            </a:r>
            <a:r>
              <a:rPr lang="ja-JP" altLang="en-US" sz="2400" dirty="0" smtClean="0"/>
              <a:t>する事によって、彼らを翻弄</a:t>
            </a:r>
            <a:r>
              <a:rPr lang="ja-JP" altLang="en-US" sz="2400" dirty="0"/>
              <a:t>し困惑させ堕落させてきた</a:t>
            </a:r>
            <a:r>
              <a:rPr lang="ja-JP" altLang="en-US" sz="2400" dirty="0" smtClean="0"/>
              <a:t>。</a:t>
            </a:r>
            <a:endParaRPr lang="en-US" altLang="ja-JP" sz="2400" dirty="0" smtClean="0"/>
          </a:p>
          <a:p>
            <a:pPr marL="0" indent="0">
              <a:buNone/>
            </a:pPr>
            <a:r>
              <a:rPr lang="ja-JP" altLang="en-US" sz="2400" dirty="0" smtClean="0"/>
              <a:t>＜</a:t>
            </a:r>
            <a:r>
              <a:rPr lang="ja-JP" altLang="en-US" sz="2400" dirty="0"/>
              <a:t>九＞</a:t>
            </a:r>
            <a:endParaRPr kumimoji="1" lang="en-US" altLang="ja-JP" sz="2400" dirty="0"/>
          </a:p>
        </p:txBody>
      </p:sp>
      <p:pic>
        <p:nvPicPr>
          <p:cNvPr id="4" name="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75998"/>
            <a:ext cx="609600" cy="609600"/>
          </a:xfrm>
          <a:prstGeom prst="rect">
            <a:avLst/>
          </a:prstGeom>
        </p:spPr>
      </p:pic>
    </p:spTree>
    <p:extLst>
      <p:ext uri="{BB962C8B-B14F-4D97-AF65-F5344CB8AC3E}">
        <p14:creationId xmlns:p14="http://schemas.microsoft.com/office/powerpoint/2010/main" val="5621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・他人</a:t>
            </a:r>
            <a:r>
              <a:rPr lang="ja-JP" altLang="en-US" sz="2400" dirty="0">
                <a:solidFill>
                  <a:srgbClr val="FF0000"/>
                </a:solidFill>
              </a:rPr>
              <a:t>よりも優位に立とうとする闘争は</a:t>
            </a:r>
            <a:r>
              <a:rPr lang="en-US" altLang="ja-JP" sz="2400" dirty="0">
                <a:solidFill>
                  <a:srgbClr val="FF0000"/>
                </a:solidFill>
              </a:rPr>
              <a:t>……</a:t>
            </a:r>
          </a:p>
          <a:p>
            <a:pPr marL="0" indent="0">
              <a:buNone/>
            </a:pPr>
            <a:r>
              <a:rPr lang="en-US" altLang="ja-JP" sz="2400" dirty="0"/>
              <a:t>  </a:t>
            </a:r>
            <a:r>
              <a:rPr lang="ja-JP" altLang="en-US" sz="2400" dirty="0"/>
              <a:t>他人</a:t>
            </a:r>
            <a:r>
              <a:rPr lang="ja-JP" altLang="en-US" sz="2400" dirty="0" smtClean="0"/>
              <a:t>よりも</a:t>
            </a:r>
            <a:r>
              <a:rPr lang="ja-JP" altLang="en-US" sz="2400" dirty="0"/>
              <a:t>優位に立とうとする激烈な闘争と、経済生活に加えられた打撃とは、</a:t>
            </a:r>
            <a:r>
              <a:rPr lang="ja-JP" altLang="en-US" sz="2400" dirty="0" smtClean="0"/>
              <a:t>薄情冷酷極まりない社会</a:t>
            </a:r>
            <a:r>
              <a:rPr lang="ja-JP" altLang="en-US" sz="2400" dirty="0"/>
              <a:t>を生み出す</a:t>
            </a:r>
            <a:r>
              <a:rPr lang="ja-JP" altLang="en-US" sz="2400" dirty="0" smtClean="0"/>
              <a:t>だろう</a:t>
            </a:r>
            <a:r>
              <a:rPr lang="en-US" altLang="ja-JP" sz="2400" dirty="0" smtClean="0"/>
              <a:t>……</a:t>
            </a:r>
          </a:p>
          <a:p>
            <a:pPr marL="0" indent="0">
              <a:buNone/>
            </a:pPr>
            <a:r>
              <a:rPr lang="ja-JP" altLang="en-US" sz="2400" dirty="0" smtClean="0"/>
              <a:t>社会</a:t>
            </a:r>
            <a:r>
              <a:rPr lang="ja-JP" altLang="en-US" sz="2400" dirty="0"/>
              <a:t>は、政治・宗教など</a:t>
            </a:r>
            <a:r>
              <a:rPr lang="ja-JP" altLang="en-US" sz="2400" dirty="0" smtClean="0"/>
              <a:t>高度なものに</a:t>
            </a:r>
            <a:r>
              <a:rPr lang="ja-JP" altLang="en-US" sz="2400" dirty="0"/>
              <a:t>対する反発を強めるだろう</a:t>
            </a:r>
            <a:r>
              <a:rPr lang="ja-JP" altLang="en-US" sz="2400" dirty="0" smtClean="0"/>
              <a:t>。</a:t>
            </a:r>
            <a:endParaRPr lang="en-US" altLang="ja-JP" sz="2400" dirty="0" smtClean="0"/>
          </a:p>
          <a:p>
            <a:pPr marL="0" indent="0">
              <a:buNone/>
            </a:pPr>
            <a:r>
              <a:rPr lang="ja-JP" altLang="en-US" sz="2400" dirty="0" smtClean="0"/>
              <a:t>＜</a:t>
            </a:r>
            <a:r>
              <a:rPr lang="ja-JP" altLang="en-US" sz="2400" dirty="0"/>
              <a:t>四＞</a:t>
            </a:r>
            <a:endParaRPr kumimoji="1" lang="en-US" altLang="ja-JP" sz="2400" dirty="0"/>
          </a:p>
        </p:txBody>
      </p:sp>
      <p:pic>
        <p:nvPicPr>
          <p:cNvPr id="5" name="2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3281" y="6248400"/>
            <a:ext cx="609600" cy="609600"/>
          </a:xfrm>
          <a:prstGeom prst="rect">
            <a:avLst/>
          </a:prstGeom>
        </p:spPr>
      </p:pic>
    </p:spTree>
    <p:extLst>
      <p:ext uri="{BB962C8B-B14F-4D97-AF65-F5344CB8AC3E}">
        <p14:creationId xmlns:p14="http://schemas.microsoft.com/office/powerpoint/2010/main" val="108748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5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・自分</a:t>
            </a:r>
            <a:r>
              <a:rPr lang="ja-JP" altLang="en-US" sz="2400" dirty="0">
                <a:solidFill>
                  <a:srgbClr val="FF0000"/>
                </a:solidFill>
              </a:rPr>
              <a:t>個人が第一という考えを全員に植え込む</a:t>
            </a:r>
          </a:p>
          <a:p>
            <a:pPr marL="0" indent="0">
              <a:buNone/>
            </a:pPr>
            <a:r>
              <a:rPr lang="ja-JP" altLang="en-US" sz="2400" dirty="0"/>
              <a:t>  自分個人が第一という考えを全員に</a:t>
            </a:r>
            <a:r>
              <a:rPr lang="ja-JP" altLang="en-US" sz="2400" dirty="0" smtClean="0"/>
              <a:t>植え込む事に</a:t>
            </a:r>
            <a:r>
              <a:rPr lang="ja-JP" altLang="en-US" sz="2400" dirty="0"/>
              <a:t>よって、ゴイムの家族主義や</a:t>
            </a:r>
            <a:r>
              <a:rPr lang="ja-JP" altLang="en-US" sz="2400" dirty="0" smtClean="0"/>
              <a:t>家庭</a:t>
            </a:r>
            <a:r>
              <a:rPr lang="ja-JP" altLang="en-US" sz="2400" dirty="0"/>
              <a:t>教育尊重心を粉砕し、癖のある考え方の人間は引き離して一掃してしまう</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en-US" altLang="ja-JP" sz="2400" dirty="0"/>
          </a:p>
        </p:txBody>
      </p:sp>
      <p:pic>
        <p:nvPicPr>
          <p:cNvPr id="5" name="2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15075" y="6255256"/>
            <a:ext cx="609600" cy="609600"/>
          </a:xfrm>
          <a:prstGeom prst="rect">
            <a:avLst/>
          </a:prstGeom>
        </p:spPr>
      </p:pic>
    </p:spTree>
    <p:extLst>
      <p:ext uri="{BB962C8B-B14F-4D97-AF65-F5344CB8AC3E}">
        <p14:creationId xmlns:p14="http://schemas.microsoft.com/office/powerpoint/2010/main" val="61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・思考力</a:t>
            </a:r>
            <a:r>
              <a:rPr lang="ja-JP" altLang="en-US" sz="2400" dirty="0">
                <a:solidFill>
                  <a:srgbClr val="FF0000"/>
                </a:solidFill>
              </a:rPr>
              <a:t>を人間から</a:t>
            </a:r>
            <a:r>
              <a:rPr lang="ja-JP" altLang="en-US" sz="2400" dirty="0" smtClean="0">
                <a:solidFill>
                  <a:srgbClr val="FF0000"/>
                </a:solidFill>
              </a:rPr>
              <a:t>切り離す事は</a:t>
            </a:r>
            <a:r>
              <a:rPr lang="ja-JP" altLang="en-US" sz="2400" dirty="0">
                <a:solidFill>
                  <a:srgbClr val="FF0000"/>
                </a:solidFill>
              </a:rPr>
              <a:t>極めて有益な手段である</a:t>
            </a:r>
          </a:p>
          <a:p>
            <a:pPr marL="0" indent="0">
              <a:buNone/>
            </a:pPr>
            <a:r>
              <a:rPr lang="ja-JP" altLang="en-US" sz="2400" dirty="0"/>
              <a:t>  思考力を人間から切り離すと</a:t>
            </a:r>
            <a:r>
              <a:rPr lang="ja-JP" altLang="en-US" sz="2400" dirty="0" smtClean="0"/>
              <a:t>いう事は</a:t>
            </a:r>
            <a:r>
              <a:rPr lang="ja-JP" altLang="en-US" sz="2400" dirty="0"/>
              <a:t>、過去長い時間をかけて</a:t>
            </a:r>
            <a:r>
              <a:rPr lang="ja-JP" altLang="en-US" sz="2400" dirty="0" smtClean="0"/>
              <a:t>、我々が導入して</a:t>
            </a:r>
            <a:r>
              <a:rPr lang="ja-JP" altLang="en-US" sz="2400" dirty="0"/>
              <a:t>きた極めて有益な手段である</a:t>
            </a:r>
            <a:r>
              <a:rPr lang="ja-JP" altLang="en-US" sz="2400" dirty="0" smtClean="0"/>
              <a:t>。</a:t>
            </a:r>
            <a:endParaRPr lang="en-US" altLang="ja-JP" sz="2400" dirty="0" smtClean="0"/>
          </a:p>
          <a:p>
            <a:pPr marL="0" indent="0">
              <a:buNone/>
            </a:pPr>
            <a:r>
              <a:rPr lang="ja-JP" altLang="en-US" sz="2400" dirty="0" smtClean="0"/>
              <a:t>思考力</a:t>
            </a:r>
            <a:r>
              <a:rPr lang="ja-JP" altLang="en-US" sz="2400" dirty="0"/>
              <a:t>を抑制する手段</a:t>
            </a:r>
            <a:r>
              <a:rPr lang="ja-JP" altLang="en-US" sz="2400" dirty="0" smtClean="0"/>
              <a:t>は既に、</a:t>
            </a:r>
            <a:r>
              <a:rPr lang="ja-JP" altLang="en-US" sz="2400" dirty="0"/>
              <a:t>いわゆる実物</a:t>
            </a:r>
            <a:r>
              <a:rPr lang="ja-JP" altLang="en-US" sz="2400" dirty="0" smtClean="0"/>
              <a:t>教育</a:t>
            </a:r>
            <a:r>
              <a:rPr lang="ja-JP" altLang="en-US" sz="2400" dirty="0"/>
              <a:t>［百貨店は万国博におけるデモンストレーションを指す］という方法で実行</a:t>
            </a:r>
            <a:r>
              <a:rPr lang="ja-JP" altLang="en-US" sz="2400" dirty="0" smtClean="0"/>
              <a:t>されている。</a:t>
            </a:r>
            <a:endParaRPr lang="en-US" altLang="ja-JP" sz="2400" dirty="0" smtClean="0"/>
          </a:p>
          <a:p>
            <a:pPr marL="0" indent="0">
              <a:buNone/>
            </a:pPr>
            <a:r>
              <a:rPr lang="ja-JP" altLang="en-US" sz="2400" dirty="0" smtClean="0"/>
              <a:t>この</a:t>
            </a:r>
            <a:r>
              <a:rPr lang="ja-JP" altLang="en-US" sz="2400" dirty="0"/>
              <a:t>方法によりゴイムは、目に見えるものだけを頼りにして理解し、物を</a:t>
            </a:r>
            <a:r>
              <a:rPr lang="ja-JP" altLang="en-US" sz="2400" dirty="0" smtClean="0"/>
              <a:t>考えない</a:t>
            </a:r>
            <a:r>
              <a:rPr lang="ja-JP" altLang="en-US" sz="2400" dirty="0"/>
              <a:t>従順な動物にさせられている</a:t>
            </a:r>
            <a:r>
              <a:rPr lang="en-US" altLang="ja-JP" sz="2400" dirty="0" smtClean="0"/>
              <a:t>……</a:t>
            </a:r>
          </a:p>
          <a:p>
            <a:pPr marL="0" indent="0">
              <a:buNone/>
            </a:pPr>
            <a:r>
              <a:rPr lang="ja-JP" altLang="en-US" sz="2400" dirty="0" smtClean="0"/>
              <a:t>フランス</a:t>
            </a:r>
            <a:r>
              <a:rPr lang="ja-JP" altLang="en-US" sz="2400" dirty="0"/>
              <a:t>では</a:t>
            </a:r>
            <a:r>
              <a:rPr lang="ja-JP" altLang="en-US" sz="2400" dirty="0" smtClean="0"/>
              <a:t>、我々の最良</a:t>
            </a:r>
            <a:r>
              <a:rPr lang="ja-JP" altLang="en-US" sz="2400" dirty="0"/>
              <a:t>の代理人で</a:t>
            </a:r>
            <a:r>
              <a:rPr lang="ja-JP" altLang="en-US" sz="2400" dirty="0" smtClean="0"/>
              <a:t>あるブルジョアジー</a:t>
            </a:r>
            <a:r>
              <a:rPr lang="ja-JP" altLang="en-US" sz="2400" dirty="0"/>
              <a:t>諸氏が</a:t>
            </a:r>
            <a:r>
              <a:rPr lang="ja-JP" altLang="en-US" sz="2400" dirty="0" smtClean="0"/>
              <a:t>、既に実物</a:t>
            </a:r>
            <a:r>
              <a:rPr lang="ja-JP" altLang="en-US" sz="2400" dirty="0"/>
              <a:t>教育の新しい計画を実地に移している</a:t>
            </a:r>
            <a:r>
              <a:rPr lang="ja-JP" altLang="en-US" sz="2400" dirty="0" smtClean="0"/>
              <a:t>。</a:t>
            </a:r>
            <a:endParaRPr lang="en-US" altLang="ja-JP" sz="2400" dirty="0" smtClean="0"/>
          </a:p>
          <a:p>
            <a:pPr marL="0" indent="0">
              <a:buNone/>
            </a:pPr>
            <a:r>
              <a:rPr lang="ja-JP" altLang="en-US" sz="2400" dirty="0" smtClean="0"/>
              <a:t>＜</a:t>
            </a:r>
            <a:r>
              <a:rPr lang="ja-JP" altLang="en-US" sz="2400" dirty="0"/>
              <a:t>十六＞</a:t>
            </a:r>
            <a:endParaRPr kumimoji="1" lang="en-US" altLang="ja-JP" sz="2400" dirty="0"/>
          </a:p>
        </p:txBody>
      </p:sp>
      <p:pic>
        <p:nvPicPr>
          <p:cNvPr id="5" name="2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1350" y="6245407"/>
            <a:ext cx="609600" cy="609600"/>
          </a:xfrm>
          <a:prstGeom prst="rect">
            <a:avLst/>
          </a:prstGeom>
        </p:spPr>
      </p:pic>
    </p:spTree>
    <p:extLst>
      <p:ext uri="{BB962C8B-B14F-4D97-AF65-F5344CB8AC3E}">
        <p14:creationId xmlns:p14="http://schemas.microsoft.com/office/powerpoint/2010/main" val="279934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・ゴイム</a:t>
            </a:r>
            <a:r>
              <a:rPr lang="ja-JP" altLang="en-US" sz="2400" dirty="0">
                <a:solidFill>
                  <a:srgbClr val="FF0000"/>
                </a:solidFill>
              </a:rPr>
              <a:t>の心から神の摂理と霊魂なるものを引き離す</a:t>
            </a:r>
          </a:p>
          <a:p>
            <a:pPr marL="0" indent="0">
              <a:buNone/>
            </a:pPr>
            <a:r>
              <a:rPr lang="ja-JP" altLang="en-US" sz="2400" dirty="0"/>
              <a:t>  </a:t>
            </a:r>
            <a:r>
              <a:rPr lang="ja-JP" altLang="en-US" sz="2400" dirty="0" smtClean="0"/>
              <a:t>我々は信仰</a:t>
            </a:r>
            <a:r>
              <a:rPr lang="ja-JP" altLang="en-US" sz="2400" dirty="0"/>
              <a:t>という信仰</a:t>
            </a:r>
            <a:r>
              <a:rPr lang="ja-JP" altLang="en-US" sz="2400" dirty="0" smtClean="0"/>
              <a:t>を蝕み、</a:t>
            </a:r>
            <a:r>
              <a:rPr lang="ja-JP" altLang="en-US" sz="2400" dirty="0"/>
              <a:t>ゴイムの心から神の摂理と霊魂なるものを 引き離し、代わりに損得勘定と物欲を</a:t>
            </a:r>
            <a:r>
              <a:rPr lang="ja-JP" altLang="en-US" sz="2400" dirty="0" smtClean="0"/>
              <a:t>入れる事が</a:t>
            </a:r>
            <a:r>
              <a:rPr lang="ja-JP" altLang="en-US" sz="2400" dirty="0"/>
              <a:t>絶対不可欠なのである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四＞</a:t>
            </a:r>
            <a:endParaRPr kumimoji="1" lang="en-US" altLang="ja-JP" sz="2400" dirty="0"/>
          </a:p>
        </p:txBody>
      </p:sp>
      <p:pic>
        <p:nvPicPr>
          <p:cNvPr id="5" name="2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9940"/>
            <a:ext cx="609600" cy="609600"/>
          </a:xfrm>
          <a:prstGeom prst="rect">
            <a:avLst/>
          </a:prstGeom>
        </p:spPr>
      </p:pic>
    </p:spTree>
    <p:extLst>
      <p:ext uri="{BB962C8B-B14F-4D97-AF65-F5344CB8AC3E}">
        <p14:creationId xmlns:p14="http://schemas.microsoft.com/office/powerpoint/2010/main" val="236498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・キリスト</a:t>
            </a:r>
            <a:r>
              <a:rPr lang="ja-JP" altLang="en-US" sz="2400" dirty="0">
                <a:solidFill>
                  <a:srgbClr val="FF0000"/>
                </a:solidFill>
              </a:rPr>
              <a:t>教が完全に破壊されるの</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smtClean="0">
                <a:solidFill>
                  <a:srgbClr val="FF0000"/>
                </a:solidFill>
              </a:rPr>
              <a:t>　　　　　　　　　　　　ここ数年の内に過ぎなくなった</a:t>
            </a:r>
          </a:p>
          <a:p>
            <a:pPr marL="0" indent="0">
              <a:buNone/>
            </a:pPr>
            <a:r>
              <a:rPr lang="ja-JP" altLang="en-US" sz="2400" dirty="0" smtClean="0"/>
              <a:t>  </a:t>
            </a:r>
            <a:r>
              <a:rPr lang="ja-JP" altLang="en-US" sz="2400" dirty="0"/>
              <a:t>今や日一日と、世界の人民に</a:t>
            </a:r>
            <a:r>
              <a:rPr lang="ja-JP" altLang="en-US" sz="2400" dirty="0" smtClean="0"/>
              <a:t>対する彼ら［</a:t>
            </a:r>
            <a:r>
              <a:rPr lang="ja-JP" altLang="en-US" sz="2400" dirty="0"/>
              <a:t>ゴイム僧侶］の影響力は低下しつつ</a:t>
            </a:r>
            <a:r>
              <a:rPr lang="ja-JP" altLang="en-US" sz="2400" dirty="0" smtClean="0"/>
              <a:t>ある。</a:t>
            </a:r>
            <a:endParaRPr lang="en-US" altLang="ja-JP" sz="2400" dirty="0" smtClean="0"/>
          </a:p>
          <a:p>
            <a:pPr marL="0" indent="0">
              <a:buNone/>
            </a:pPr>
            <a:r>
              <a:rPr lang="ja-JP" altLang="en-US" sz="2400" dirty="0" smtClean="0"/>
              <a:t>信教</a:t>
            </a:r>
            <a:r>
              <a:rPr lang="ja-JP" altLang="en-US" sz="2400" dirty="0"/>
              <a:t>の自由と</a:t>
            </a:r>
            <a:r>
              <a:rPr lang="ja-JP" altLang="en-US" sz="2400" dirty="0" smtClean="0"/>
              <a:t>いう事が</a:t>
            </a:r>
            <a:r>
              <a:rPr lang="ja-JP" altLang="en-US" sz="2400" dirty="0"/>
              <a:t>至る所で喧伝されたので、今やキリスト教が完全に破壊 されるのはここ数年</a:t>
            </a:r>
            <a:r>
              <a:rPr lang="ja-JP" altLang="en-US" sz="2400" dirty="0" smtClean="0"/>
              <a:t>の内に</a:t>
            </a:r>
            <a:r>
              <a:rPr lang="ja-JP" altLang="en-US" sz="2400" dirty="0"/>
              <a:t>過ぎなく</a:t>
            </a:r>
            <a:r>
              <a:rPr lang="ja-JP" altLang="en-US" sz="2400" dirty="0" smtClean="0"/>
              <a:t>なった。</a:t>
            </a:r>
            <a:endParaRPr lang="en-US" altLang="ja-JP" sz="2400" dirty="0" smtClean="0"/>
          </a:p>
          <a:p>
            <a:pPr marL="0" indent="0">
              <a:buNone/>
            </a:pPr>
            <a:r>
              <a:rPr lang="ja-JP" altLang="en-US" sz="2400" dirty="0" smtClean="0"/>
              <a:t>他の</a:t>
            </a:r>
            <a:r>
              <a:rPr lang="ja-JP" altLang="en-US" sz="2400" dirty="0"/>
              <a:t>宗教に至っては、骨抜きに</a:t>
            </a:r>
            <a:r>
              <a:rPr lang="ja-JP" altLang="en-US" sz="2400" dirty="0" smtClean="0"/>
              <a:t>するの</a:t>
            </a:r>
            <a:r>
              <a:rPr lang="ja-JP" altLang="en-US" sz="2400" dirty="0"/>
              <a:t>は更に容易であるが、</a:t>
            </a:r>
            <a:r>
              <a:rPr lang="ja-JP" altLang="en-US" sz="2400" dirty="0" smtClean="0"/>
              <a:t>今、この問題</a:t>
            </a:r>
            <a:r>
              <a:rPr lang="ja-JP" altLang="en-US" sz="2400" dirty="0"/>
              <a:t>を論ずるのは時期尚早であると思う</a:t>
            </a:r>
            <a:r>
              <a:rPr lang="ja-JP" altLang="en-US" sz="2400" dirty="0" smtClean="0"/>
              <a:t>。</a:t>
            </a:r>
            <a:endParaRPr lang="en-US" altLang="ja-JP" sz="2400" dirty="0" smtClean="0"/>
          </a:p>
          <a:p>
            <a:pPr marL="0" indent="0">
              <a:buNone/>
            </a:pPr>
            <a:r>
              <a:rPr lang="ja-JP" altLang="en-US" sz="2400" dirty="0"/>
              <a:t>我々は</a:t>
            </a:r>
            <a:r>
              <a:rPr lang="ja-JP" altLang="en-US" sz="2400" dirty="0" smtClean="0"/>
              <a:t> </a:t>
            </a:r>
            <a:r>
              <a:rPr lang="ja-JP" altLang="en-US" sz="2400" dirty="0"/>
              <a:t>聖職者重視の教権主義や</a:t>
            </a:r>
            <a:r>
              <a:rPr lang="ja-JP" altLang="en-US" sz="2400" dirty="0" smtClean="0"/>
              <a:t>聖職者達の</a:t>
            </a:r>
            <a:r>
              <a:rPr lang="ja-JP" altLang="en-US" sz="2400" dirty="0"/>
              <a:t>力を、</a:t>
            </a:r>
            <a:r>
              <a:rPr lang="ja-JP" altLang="en-US" sz="2400" dirty="0" smtClean="0"/>
              <a:t>以前、彼らが</a:t>
            </a:r>
            <a:r>
              <a:rPr lang="ja-JP" altLang="en-US" sz="2400" dirty="0"/>
              <a:t>華やかなりし頃に持って</a:t>
            </a:r>
            <a:r>
              <a:rPr lang="ja-JP" altLang="en-US" sz="2400" dirty="0" smtClean="0"/>
              <a:t>いた</a:t>
            </a:r>
            <a:r>
              <a:rPr lang="ja-JP" altLang="en-US" sz="2400" dirty="0"/>
              <a:t>のとは比べものに</a:t>
            </a:r>
            <a:r>
              <a:rPr lang="ja-JP" altLang="en-US" sz="2400" dirty="0" smtClean="0"/>
              <a:t>ならない程　狭い</a:t>
            </a:r>
            <a:r>
              <a:rPr lang="ja-JP" altLang="en-US" sz="2400" dirty="0"/>
              <a:t>枠に押し込めるであろう</a:t>
            </a:r>
            <a:r>
              <a:rPr lang="ja-JP" altLang="en-US" sz="2400" dirty="0" smtClean="0"/>
              <a:t>。</a:t>
            </a:r>
            <a:endParaRPr lang="en-US" altLang="ja-JP" sz="2400" dirty="0" smtClean="0"/>
          </a:p>
          <a:p>
            <a:pPr marL="0" indent="0">
              <a:buNone/>
            </a:pPr>
            <a:r>
              <a:rPr lang="ja-JP" altLang="en-US" sz="2400" dirty="0" smtClean="0"/>
              <a:t>＜</a:t>
            </a:r>
            <a:r>
              <a:rPr lang="ja-JP" altLang="en-US" sz="2400" dirty="0"/>
              <a:t>十七＞</a:t>
            </a:r>
            <a:endParaRPr kumimoji="1" lang="en-US" altLang="ja-JP" sz="2400" dirty="0"/>
          </a:p>
        </p:txBody>
      </p:sp>
      <p:pic>
        <p:nvPicPr>
          <p:cNvPr id="4" name="6-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8737"/>
            <a:ext cx="609600" cy="609600"/>
          </a:xfrm>
          <a:prstGeom prst="rect">
            <a:avLst/>
          </a:prstGeom>
        </p:spPr>
      </p:pic>
    </p:spTree>
    <p:extLst>
      <p:ext uri="{BB962C8B-B14F-4D97-AF65-F5344CB8AC3E}">
        <p14:creationId xmlns:p14="http://schemas.microsoft.com/office/powerpoint/2010/main" val="26060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・我々は法王庁</a:t>
            </a:r>
            <a:r>
              <a:rPr lang="ja-JP" altLang="en-US" sz="2400" dirty="0">
                <a:solidFill>
                  <a:srgbClr val="FF0000"/>
                </a:solidFill>
              </a:rPr>
              <a:t>の擁護者を装って進み出る</a:t>
            </a:r>
          </a:p>
          <a:p>
            <a:pPr marL="0" indent="0">
              <a:buNone/>
            </a:pPr>
            <a:r>
              <a:rPr lang="ja-JP" altLang="en-US" sz="2400" dirty="0"/>
              <a:t>  決定的に法王庁を破壊する時が</a:t>
            </a:r>
            <a:r>
              <a:rPr lang="ja-JP" altLang="en-US" sz="2400" dirty="0" smtClean="0"/>
              <a:t>来れば、</a:t>
            </a:r>
            <a:r>
              <a:rPr lang="ja-JP" altLang="en-US" sz="2400" dirty="0"/>
              <a:t>見えざる手の指が各国民に法王庁</a:t>
            </a:r>
            <a:r>
              <a:rPr lang="ja-JP" altLang="en-US" sz="2400" dirty="0" smtClean="0"/>
              <a:t>を指差すで</a:t>
            </a:r>
            <a:r>
              <a:rPr lang="ja-JP" altLang="en-US" sz="2400" dirty="0"/>
              <a:t>あろう</a:t>
            </a:r>
            <a:r>
              <a:rPr lang="ja-JP" altLang="en-US" sz="2400" dirty="0" smtClean="0"/>
              <a:t>。</a:t>
            </a:r>
            <a:endParaRPr lang="en-US" altLang="ja-JP" sz="2400" dirty="0" smtClean="0"/>
          </a:p>
          <a:p>
            <a:pPr marL="0" indent="0">
              <a:buNone/>
            </a:pPr>
            <a:r>
              <a:rPr lang="ja-JP" altLang="en-US" sz="2400" dirty="0" smtClean="0"/>
              <a:t>しかしながら</a:t>
            </a:r>
            <a:r>
              <a:rPr lang="ja-JP" altLang="en-US" sz="2400" dirty="0"/>
              <a:t>、国民がそれに襲いかかろうとしたら</a:t>
            </a:r>
            <a:r>
              <a:rPr lang="ja-JP" altLang="en-US" sz="2400" dirty="0" smtClean="0"/>
              <a:t>、あたかも過度</a:t>
            </a:r>
            <a:r>
              <a:rPr lang="ja-JP" altLang="en-US" sz="2400" dirty="0"/>
              <a:t>の</a:t>
            </a:r>
            <a:r>
              <a:rPr lang="ja-JP" altLang="en-US" sz="2400" dirty="0" smtClean="0"/>
              <a:t>流血を</a:t>
            </a:r>
            <a:r>
              <a:rPr lang="ja-JP" altLang="en-US" sz="2400" dirty="0"/>
              <a:t>防がんとするか</a:t>
            </a:r>
            <a:r>
              <a:rPr lang="ja-JP" altLang="en-US" sz="2400" dirty="0" smtClean="0"/>
              <a:t>の様に、我々は法王庁</a:t>
            </a:r>
            <a:r>
              <a:rPr lang="ja-JP" altLang="en-US" sz="2400" dirty="0"/>
              <a:t>の擁護者を装って進み出る</a:t>
            </a:r>
            <a:r>
              <a:rPr lang="ja-JP" altLang="en-US" sz="2400" dirty="0" smtClean="0"/>
              <a:t>。</a:t>
            </a:r>
            <a:endParaRPr lang="en-US" altLang="ja-JP" sz="2400" dirty="0" smtClean="0"/>
          </a:p>
          <a:p>
            <a:pPr marL="0" indent="0">
              <a:buNone/>
            </a:pPr>
            <a:r>
              <a:rPr lang="ja-JP" altLang="en-US" sz="2400" dirty="0" smtClean="0"/>
              <a:t>この</a:t>
            </a:r>
            <a:r>
              <a:rPr lang="ja-JP" altLang="en-US" sz="2400" dirty="0"/>
              <a:t>転換 によって</a:t>
            </a:r>
            <a:r>
              <a:rPr lang="ja-JP" altLang="en-US" sz="2400" dirty="0" smtClean="0"/>
              <a:t>、我々は彼らの深奥</a:t>
            </a:r>
            <a:r>
              <a:rPr lang="ja-JP" altLang="en-US" sz="2400" dirty="0"/>
              <a:t>にまで足を踏み入れ、</a:t>
            </a:r>
            <a:r>
              <a:rPr lang="ja-JP" altLang="en-US" sz="2400" dirty="0" smtClean="0"/>
              <a:t>間違いなく</a:t>
            </a:r>
            <a:r>
              <a:rPr lang="ja-JP" altLang="en-US" sz="2400" dirty="0"/>
              <a:t>、</a:t>
            </a:r>
            <a:r>
              <a:rPr lang="ja-JP" altLang="en-US" sz="2400" dirty="0" smtClean="0"/>
              <a:t>かの</a:t>
            </a:r>
            <a:r>
              <a:rPr lang="ja-JP" altLang="en-US" sz="2400" dirty="0"/>
              <a:t>最強部を</a:t>
            </a:r>
            <a:r>
              <a:rPr lang="ja-JP" altLang="en-US" sz="2400" dirty="0" smtClean="0"/>
              <a:t>腐食</a:t>
            </a:r>
            <a:r>
              <a:rPr lang="ja-JP" altLang="en-US" sz="2400" dirty="0"/>
              <a:t>し切るまでは二度と出て来ないであろう</a:t>
            </a:r>
            <a:r>
              <a:rPr lang="ja-JP" altLang="en-US" sz="2400" dirty="0" smtClean="0"/>
              <a:t>。</a:t>
            </a:r>
            <a:endParaRPr lang="en-US" altLang="ja-JP" sz="2400" dirty="0" smtClean="0"/>
          </a:p>
          <a:p>
            <a:pPr marL="0" indent="0">
              <a:buNone/>
            </a:pPr>
            <a:r>
              <a:rPr lang="ja-JP" altLang="en-US" sz="2400" dirty="0" smtClean="0"/>
              <a:t>＜</a:t>
            </a:r>
            <a:r>
              <a:rPr lang="ja-JP" altLang="en-US" sz="2400" dirty="0"/>
              <a:t>十七＞</a:t>
            </a:r>
            <a:endParaRPr kumimoji="1" lang="en-US" altLang="ja-JP" sz="2400" dirty="0"/>
          </a:p>
        </p:txBody>
      </p:sp>
      <p:pic>
        <p:nvPicPr>
          <p:cNvPr id="5" name="2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14968" y="6248400"/>
            <a:ext cx="609600" cy="609600"/>
          </a:xfrm>
          <a:prstGeom prst="rect">
            <a:avLst/>
          </a:prstGeom>
        </p:spPr>
      </p:pic>
    </p:spTree>
    <p:extLst>
      <p:ext uri="{BB962C8B-B14F-4D97-AF65-F5344CB8AC3E}">
        <p14:creationId xmlns:p14="http://schemas.microsoft.com/office/powerpoint/2010/main" val="65073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9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・暴力</a:t>
            </a:r>
            <a:r>
              <a:rPr lang="ja-JP" altLang="en-US" sz="2400" dirty="0">
                <a:solidFill>
                  <a:srgbClr val="FF0000"/>
                </a:solidFill>
              </a:rPr>
              <a:t>とテロリズムは最良の支配方法である</a:t>
            </a:r>
          </a:p>
          <a:p>
            <a:pPr marL="0" indent="0">
              <a:buNone/>
            </a:pPr>
            <a:r>
              <a:rPr lang="ja-JP" altLang="en-US" sz="2400" dirty="0"/>
              <a:t>  悪い本能をもった人間の数は</a:t>
            </a:r>
            <a:r>
              <a:rPr lang="ja-JP" altLang="en-US" sz="2400" dirty="0" smtClean="0"/>
              <a:t>、善い</a:t>
            </a:r>
            <a:r>
              <a:rPr lang="ja-JP" altLang="en-US" sz="2400" dirty="0"/>
              <a:t>人間の数</a:t>
            </a:r>
            <a:r>
              <a:rPr lang="ja-JP" altLang="en-US" sz="2400" dirty="0" smtClean="0"/>
              <a:t>を遙かにしのぐ。</a:t>
            </a:r>
            <a:endParaRPr lang="en-US" altLang="ja-JP" sz="2400" dirty="0" smtClean="0"/>
          </a:p>
          <a:p>
            <a:pPr marL="0" indent="0">
              <a:buNone/>
            </a:pPr>
            <a:r>
              <a:rPr lang="en-US" altLang="ja-JP" sz="2400" dirty="0" smtClean="0"/>
              <a:t>……</a:t>
            </a:r>
            <a:r>
              <a:rPr lang="ja-JP" altLang="en-US" sz="2400" dirty="0" smtClean="0"/>
              <a:t>彼らを統治するには、学者風情の論議によってでは無く、暴力と手ロリズム</a:t>
            </a:r>
            <a:r>
              <a:rPr lang="ja-JP" altLang="en-US" sz="2400" dirty="0"/>
              <a:t>によって達成</a:t>
            </a:r>
            <a:r>
              <a:rPr lang="ja-JP" altLang="en-US" sz="2400" dirty="0" smtClean="0"/>
              <a:t>する事が</a:t>
            </a:r>
            <a:r>
              <a:rPr lang="ja-JP" altLang="en-US" sz="2400" dirty="0"/>
              <a:t>、最良の方法である</a:t>
            </a:r>
            <a:r>
              <a:rPr lang="ja-JP" altLang="en-US" sz="2400" dirty="0" smtClean="0"/>
              <a:t>。</a:t>
            </a:r>
            <a:endParaRPr lang="en-US" altLang="ja-JP" sz="2400" dirty="0" smtClean="0"/>
          </a:p>
          <a:p>
            <a:pPr marL="0" indent="0">
              <a:buNone/>
            </a:pPr>
            <a:r>
              <a:rPr lang="ja-JP" altLang="en-US" sz="2400" dirty="0" smtClean="0"/>
              <a:t>　＜一＞</a:t>
            </a:r>
            <a:endParaRPr kumimoji="1" lang="en-US" altLang="ja-JP" sz="2400" dirty="0"/>
          </a:p>
        </p:txBody>
      </p:sp>
      <p:pic>
        <p:nvPicPr>
          <p:cNvPr id="5" nam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86019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・我々の王国</a:t>
            </a:r>
            <a:r>
              <a:rPr lang="ja-JP" altLang="en-US" sz="2400" dirty="0">
                <a:solidFill>
                  <a:srgbClr val="FF0000"/>
                </a:solidFill>
              </a:rPr>
              <a:t>で</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我らの宗教以外如何なる宗教</a:t>
            </a:r>
            <a:r>
              <a:rPr lang="ja-JP" altLang="en-US" sz="2400" dirty="0">
                <a:solidFill>
                  <a:srgbClr val="FF0000"/>
                </a:solidFill>
              </a:rPr>
              <a:t>の存在も許さない</a:t>
            </a:r>
          </a:p>
          <a:p>
            <a:pPr marL="0" indent="0">
              <a:buNone/>
            </a:pPr>
            <a:r>
              <a:rPr lang="ja-JP" altLang="en-US" sz="2400" dirty="0"/>
              <a:t>  </a:t>
            </a:r>
            <a:r>
              <a:rPr lang="ja-JP" altLang="en-US" sz="2400" dirty="0" smtClean="0"/>
              <a:t>我々が王国</a:t>
            </a:r>
            <a:r>
              <a:rPr lang="ja-JP" altLang="en-US" sz="2400" dirty="0"/>
              <a:t>を築く時は</a:t>
            </a:r>
            <a:r>
              <a:rPr lang="ja-JP" altLang="en-US" sz="2400" dirty="0" smtClean="0"/>
              <a:t>、我らの唯一</a:t>
            </a:r>
            <a:r>
              <a:rPr lang="ja-JP" altLang="en-US" sz="2400" dirty="0"/>
              <a:t>神宗教</a:t>
            </a:r>
            <a:r>
              <a:rPr lang="ja-JP" altLang="en-US" sz="2400" dirty="0" smtClean="0"/>
              <a:t>以外、如何なる宗教</a:t>
            </a:r>
            <a:r>
              <a:rPr lang="ja-JP" altLang="en-US" sz="2400" dirty="0"/>
              <a:t>の存在も許さない</a:t>
            </a:r>
            <a:r>
              <a:rPr lang="ja-JP" altLang="en-US" sz="2400" dirty="0" smtClean="0"/>
              <a:t>。</a:t>
            </a:r>
            <a:endParaRPr lang="en-US" altLang="ja-JP" sz="2400" dirty="0" smtClean="0"/>
          </a:p>
          <a:p>
            <a:pPr marL="0" indent="0">
              <a:buNone/>
            </a:pPr>
            <a:r>
              <a:rPr lang="ja-JP" altLang="en-US" sz="2400" dirty="0" smtClean="0"/>
              <a:t>我々の運命</a:t>
            </a:r>
            <a:r>
              <a:rPr lang="ja-JP" altLang="en-US" sz="2400" dirty="0"/>
              <a:t>は選民として</a:t>
            </a:r>
            <a:r>
              <a:rPr lang="ja-JP" altLang="en-US" sz="2400" dirty="0" smtClean="0"/>
              <a:t>の我々の地位</a:t>
            </a:r>
            <a:r>
              <a:rPr lang="ja-JP" altLang="en-US" sz="2400" dirty="0"/>
              <a:t>によりその唯一神と結びつき、</a:t>
            </a:r>
            <a:r>
              <a:rPr lang="ja-JP" altLang="en-US" sz="2400" dirty="0" smtClean="0"/>
              <a:t>その我々の運命</a:t>
            </a:r>
            <a:r>
              <a:rPr lang="ja-JP" altLang="en-US" sz="2400" dirty="0"/>
              <a:t>は神を通じて世界の運命と結び付いているのである</a:t>
            </a:r>
            <a:r>
              <a:rPr lang="ja-JP" altLang="en-US" sz="2400" dirty="0" smtClean="0"/>
              <a:t>。</a:t>
            </a:r>
            <a:endParaRPr lang="en-US" altLang="ja-JP" sz="2400" dirty="0" smtClean="0"/>
          </a:p>
          <a:p>
            <a:pPr marL="0" indent="0">
              <a:buNone/>
            </a:pPr>
            <a:r>
              <a:rPr lang="ja-JP" altLang="en-US" sz="2400" dirty="0" smtClean="0"/>
              <a:t>故に、我々以外のあらゆる形態</a:t>
            </a:r>
            <a:r>
              <a:rPr lang="ja-JP" altLang="en-US" sz="2400" dirty="0"/>
              <a:t>の宗教を一掃する</a:t>
            </a:r>
            <a:r>
              <a:rPr lang="ja-JP" altLang="en-US" sz="2400" dirty="0" smtClean="0"/>
              <a:t>。</a:t>
            </a:r>
            <a:endParaRPr lang="en-US" altLang="ja-JP" sz="2400" dirty="0" smtClean="0"/>
          </a:p>
          <a:p>
            <a:pPr marL="0" indent="0">
              <a:buNone/>
            </a:pPr>
            <a:r>
              <a:rPr lang="ja-JP" altLang="en-US" sz="2400" dirty="0" smtClean="0"/>
              <a:t>＜</a:t>
            </a:r>
            <a:r>
              <a:rPr lang="ja-JP" altLang="en-US" sz="2400" dirty="0"/>
              <a:t>十四＞</a:t>
            </a:r>
            <a:endParaRPr kumimoji="1" lang="en-US" altLang="ja-JP" sz="2400" dirty="0"/>
          </a:p>
        </p:txBody>
      </p:sp>
      <p:pic>
        <p:nvPicPr>
          <p:cNvPr id="5" name="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88354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6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idx="1"/>
          </p:nvPr>
        </p:nvSpPr>
        <p:spPr>
          <a:xfrm>
            <a:off x="751656" y="1600200"/>
            <a:ext cx="7924800" cy="4114800"/>
          </a:xfrm>
        </p:spPr>
        <p:txBody>
          <a:bodyPr anchor="ctr">
            <a:normAutofit/>
          </a:bodyPr>
          <a:lstStyle/>
          <a:p>
            <a:pPr marL="0" indent="0" algn="ctr">
              <a:buNone/>
            </a:pPr>
            <a:r>
              <a:rPr lang="ja-JP" altLang="en-US" sz="2400" dirty="0"/>
              <a:t>お疲れ様でした</a:t>
            </a:r>
            <a:r>
              <a:rPr lang="ja-JP" altLang="en-US" sz="2400" dirty="0" smtClean="0"/>
              <a:t>。</a:t>
            </a:r>
            <a:endParaRPr lang="en-US" altLang="ja-JP" sz="2400" dirty="0" smtClean="0"/>
          </a:p>
          <a:p>
            <a:pPr marL="0" indent="0" algn="ctr">
              <a:buNone/>
            </a:pPr>
            <a:r>
              <a:rPr lang="ja-JP" altLang="en-US" sz="2400" dirty="0"/>
              <a:t/>
            </a:r>
            <a:br>
              <a:rPr lang="ja-JP" altLang="en-US" sz="2400" dirty="0"/>
            </a:br>
            <a:r>
              <a:rPr lang="ja-JP" altLang="en-US" sz="2400" dirty="0"/>
              <a:t>次は</a:t>
            </a:r>
            <a:r>
              <a:rPr lang="ja-JP" altLang="en-US" sz="2400" dirty="0" smtClean="0"/>
              <a:t>、</a:t>
            </a:r>
            <a:r>
              <a:rPr lang="ja-JP" altLang="en-US" sz="2400" dirty="0" smtClean="0">
                <a:solidFill>
                  <a:srgbClr val="FF0000"/>
                </a:solidFill>
              </a:rPr>
              <a:t>７</a:t>
            </a:r>
            <a:r>
              <a:rPr lang="ja-JP" altLang="en-US" sz="2400" u="sng" dirty="0" smtClean="0">
                <a:solidFill>
                  <a:srgbClr val="FF0000"/>
                </a:solidFill>
              </a:rPr>
              <a:t>）自由・平等・進歩・権利</a:t>
            </a:r>
            <a:r>
              <a:rPr lang="ja-JP" altLang="en-US" sz="2400" dirty="0" smtClean="0"/>
              <a:t>です。</a:t>
            </a:r>
            <a:endParaRPr kumimoji="1" lang="ja-JP" altLang="en-US" sz="2400" dirty="0"/>
          </a:p>
        </p:txBody>
      </p:sp>
      <p:pic>
        <p:nvPicPr>
          <p:cNvPr id="4" name="おわり.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5234" y="6248400"/>
            <a:ext cx="609600" cy="609600"/>
          </a:xfrm>
          <a:prstGeom prst="rect">
            <a:avLst/>
          </a:prstGeom>
        </p:spPr>
      </p:pic>
    </p:spTree>
    <p:extLst>
      <p:ext uri="{BB962C8B-B14F-4D97-AF65-F5344CB8AC3E}">
        <p14:creationId xmlns:p14="http://schemas.microsoft.com/office/powerpoint/2010/main" val="110332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・全土</a:t>
            </a:r>
            <a:r>
              <a:rPr lang="ja-JP" altLang="en-US" sz="2400" dirty="0">
                <a:solidFill>
                  <a:srgbClr val="FF0000"/>
                </a:solidFill>
              </a:rPr>
              <a:t>に騒乱と混乱と敵愾心を起こさなければならない</a:t>
            </a:r>
          </a:p>
          <a:p>
            <a:pPr marL="0" indent="0">
              <a:buNone/>
            </a:pPr>
            <a:r>
              <a:rPr lang="ja-JP" altLang="en-US" sz="2400" dirty="0"/>
              <a:t>  ヨーロッパ全土、また、ヨーロッパとの関係を通じて他の大陸にも</a:t>
            </a:r>
            <a:r>
              <a:rPr lang="ja-JP" altLang="en-US" sz="2400" dirty="0" smtClean="0"/>
              <a:t>、我々は騒 </a:t>
            </a:r>
            <a:r>
              <a:rPr lang="ja-JP" altLang="en-US" sz="2400" dirty="0"/>
              <a:t>乱と混乱と敵愾心を起こさなければならない</a:t>
            </a:r>
            <a:r>
              <a:rPr lang="ja-JP" altLang="en-US" sz="2400" dirty="0" smtClean="0"/>
              <a:t>。</a:t>
            </a:r>
            <a:endParaRPr lang="en-US" altLang="ja-JP" sz="2400" dirty="0" smtClean="0"/>
          </a:p>
          <a:p>
            <a:pPr marL="0" indent="0">
              <a:buNone/>
            </a:pPr>
            <a:r>
              <a:rPr lang="ja-JP" altLang="en-US" sz="2400" dirty="0" smtClean="0"/>
              <a:t>その</a:t>
            </a:r>
            <a:r>
              <a:rPr lang="ja-JP" altLang="en-US" sz="2400" dirty="0"/>
              <a:t>ことは</a:t>
            </a:r>
            <a:r>
              <a:rPr lang="ja-JP" altLang="en-US" sz="2400" dirty="0" smtClean="0"/>
              <a:t>、我々にとって</a:t>
            </a:r>
            <a:r>
              <a:rPr lang="ja-JP" altLang="en-US" sz="2400" dirty="0"/>
              <a:t>は</a:t>
            </a:r>
            <a:r>
              <a:rPr lang="ja-JP" altLang="en-US" sz="2400" dirty="0" smtClean="0"/>
              <a:t>二重の</a:t>
            </a:r>
            <a:r>
              <a:rPr lang="ja-JP" altLang="en-US" sz="2400" dirty="0"/>
              <a:t>利益がある</a:t>
            </a:r>
            <a:r>
              <a:rPr lang="ja-JP" altLang="en-US" sz="2400" dirty="0" smtClean="0"/>
              <a:t>。</a:t>
            </a:r>
            <a:endParaRPr lang="en-US" altLang="ja-JP" sz="2400" dirty="0" smtClean="0"/>
          </a:p>
          <a:p>
            <a:pPr marL="0" indent="0">
              <a:buNone/>
            </a:pPr>
            <a:r>
              <a:rPr lang="ja-JP" altLang="en-US" sz="2400" dirty="0" smtClean="0"/>
              <a:t>＜</a:t>
            </a:r>
            <a:r>
              <a:rPr lang="ja-JP" altLang="en-US" sz="2400" dirty="0"/>
              <a:t>七＞</a:t>
            </a:r>
            <a:endParaRPr kumimoji="1" lang="en-US" altLang="ja-JP" sz="2400" dirty="0"/>
          </a:p>
        </p:txBody>
      </p:sp>
      <p:pic>
        <p:nvPicPr>
          <p:cNvPr id="5" name="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7050"/>
            <a:ext cx="609600" cy="609600"/>
          </a:xfrm>
          <a:prstGeom prst="rect">
            <a:avLst/>
          </a:prstGeom>
        </p:spPr>
      </p:pic>
    </p:spTree>
    <p:extLst>
      <p:ext uri="{BB962C8B-B14F-4D97-AF65-F5344CB8AC3E}">
        <p14:creationId xmlns:p14="http://schemas.microsoft.com/office/powerpoint/2010/main" val="13830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・我々から</a:t>
            </a:r>
            <a:r>
              <a:rPr lang="ja-JP" altLang="en-US" sz="2400" dirty="0">
                <a:solidFill>
                  <a:srgbClr val="FF0000"/>
                </a:solidFill>
              </a:rPr>
              <a:t>生れるもの</a:t>
            </a:r>
            <a:r>
              <a:rPr lang="ja-JP" altLang="en-US" sz="2400" dirty="0" smtClean="0">
                <a:solidFill>
                  <a:srgbClr val="FF0000"/>
                </a:solidFill>
              </a:rPr>
              <a:t>は全てを巻き込み</a:t>
            </a:r>
            <a:r>
              <a:rPr lang="ja-JP" altLang="en-US" sz="2400" dirty="0">
                <a:solidFill>
                  <a:srgbClr val="FF0000"/>
                </a:solidFill>
              </a:rPr>
              <a:t>行く恐怖である</a:t>
            </a:r>
          </a:p>
          <a:p>
            <a:pPr marL="0" indent="0">
              <a:buNone/>
            </a:pPr>
            <a:r>
              <a:rPr lang="ja-JP" altLang="en-US" sz="2400" dirty="0"/>
              <a:t> </a:t>
            </a:r>
            <a:r>
              <a:rPr lang="ja-JP" altLang="en-US" sz="2400" dirty="0" smtClean="0"/>
              <a:t> 我々から生れるもの</a:t>
            </a:r>
            <a:r>
              <a:rPr lang="ja-JP" altLang="en-US" sz="2400" dirty="0"/>
              <a:t>、それ</a:t>
            </a:r>
            <a:r>
              <a:rPr lang="ja-JP" altLang="en-US" sz="2400" dirty="0" smtClean="0"/>
              <a:t>は全てを</a:t>
            </a:r>
            <a:r>
              <a:rPr lang="ja-JP" altLang="en-US" sz="2400" dirty="0"/>
              <a:t>巻き込み行く恐怖である</a:t>
            </a:r>
            <a:r>
              <a:rPr lang="ja-JP" altLang="en-US" sz="2400" dirty="0" smtClean="0"/>
              <a:t>。</a:t>
            </a:r>
            <a:endParaRPr lang="en-US" altLang="ja-JP" sz="2400" dirty="0" smtClean="0"/>
          </a:p>
          <a:p>
            <a:pPr marL="0" indent="0">
              <a:buNone/>
            </a:pPr>
            <a:r>
              <a:rPr lang="ja-JP" altLang="en-US" sz="2400" dirty="0" smtClean="0"/>
              <a:t>帝政</a:t>
            </a:r>
            <a:r>
              <a:rPr lang="ja-JP" altLang="en-US" sz="2400" dirty="0"/>
              <a:t>復興</a:t>
            </a:r>
            <a:r>
              <a:rPr lang="ja-JP" altLang="en-US" sz="2400" dirty="0" smtClean="0"/>
              <a:t>主義者</a:t>
            </a:r>
            <a:r>
              <a:rPr lang="ja-JP" altLang="en-US" sz="2400" dirty="0"/>
              <a:t>、煽動家、社会主義者、共産主義者、あらゆる種類のユートピア夢想家といった</a:t>
            </a:r>
            <a:r>
              <a:rPr lang="ja-JP" altLang="en-US" sz="2400" dirty="0" smtClean="0"/>
              <a:t>あらゆる</a:t>
            </a:r>
            <a:r>
              <a:rPr lang="ja-JP" altLang="en-US" sz="2400" dirty="0"/>
              <a:t>意見</a:t>
            </a:r>
            <a:r>
              <a:rPr lang="ja-JP" altLang="en-US" sz="2400" dirty="0" smtClean="0"/>
              <a:t>、あらゆる主義</a:t>
            </a:r>
            <a:r>
              <a:rPr lang="ja-JP" altLang="en-US" sz="2400" dirty="0"/>
              <a:t>の</a:t>
            </a:r>
            <a:r>
              <a:rPr lang="ja-JP" altLang="en-US" sz="2400" dirty="0" smtClean="0"/>
              <a:t>人物達が我々の</a:t>
            </a:r>
            <a:r>
              <a:rPr lang="ja-JP" altLang="en-US" sz="2400" dirty="0"/>
              <a:t>用を勤めている</a:t>
            </a:r>
            <a:r>
              <a:rPr lang="ja-JP" altLang="en-US" sz="2400" dirty="0" smtClean="0"/>
              <a:t>。</a:t>
            </a:r>
            <a:endParaRPr lang="en-US" altLang="ja-JP" sz="2400" dirty="0" smtClean="0"/>
          </a:p>
          <a:p>
            <a:pPr marL="0" indent="0">
              <a:buNone/>
            </a:pPr>
            <a:r>
              <a:rPr lang="ja-JP" altLang="en-US" sz="2400" dirty="0" smtClean="0"/>
              <a:t>我々は彼らを</a:t>
            </a:r>
            <a:r>
              <a:rPr lang="ja-JP" altLang="en-US" sz="2400" dirty="0"/>
              <a:t>利用して、あらゆる労役を課している</a:t>
            </a:r>
            <a:r>
              <a:rPr lang="ja-JP" altLang="en-US" sz="2400" dirty="0" smtClean="0"/>
              <a:t>。</a:t>
            </a:r>
            <a:endParaRPr lang="en-US" altLang="ja-JP" sz="2400" dirty="0" smtClean="0"/>
          </a:p>
          <a:p>
            <a:pPr marL="0" indent="0">
              <a:buNone/>
            </a:pPr>
            <a:r>
              <a:rPr lang="ja-JP" altLang="en-US" sz="2400" dirty="0" smtClean="0"/>
              <a:t>彼らの</a:t>
            </a:r>
            <a:r>
              <a:rPr lang="ja-JP" altLang="en-US" sz="2400" dirty="0"/>
              <a:t>一人一人が、権威の最後の残党 まで叩き潰さん</a:t>
            </a:r>
            <a:r>
              <a:rPr lang="ja-JP" altLang="en-US" sz="2400" dirty="0" smtClean="0"/>
              <a:t>が為に、現在</a:t>
            </a:r>
            <a:r>
              <a:rPr lang="ja-JP" altLang="en-US" sz="2400" dirty="0"/>
              <a:t>秩序を転覆</a:t>
            </a:r>
            <a:r>
              <a:rPr lang="ja-JP" altLang="en-US" sz="2400" dirty="0" smtClean="0"/>
              <a:t>させる事に</a:t>
            </a:r>
            <a:r>
              <a:rPr lang="ja-JP" altLang="en-US" sz="2400" dirty="0"/>
              <a:t>燃え上がっている</a:t>
            </a:r>
            <a:r>
              <a:rPr lang="ja-JP" altLang="en-US" sz="2400" dirty="0" smtClean="0"/>
              <a:t>。</a:t>
            </a:r>
            <a:endParaRPr lang="en-US" altLang="ja-JP" sz="2400" dirty="0" smtClean="0"/>
          </a:p>
          <a:p>
            <a:pPr marL="0" indent="0">
              <a:buNone/>
            </a:pPr>
            <a:r>
              <a:rPr lang="ja-JP" altLang="en-US" sz="2400" dirty="0" smtClean="0"/>
              <a:t>これら</a:t>
            </a:r>
            <a:r>
              <a:rPr lang="ja-JP" altLang="en-US" sz="2400" dirty="0"/>
              <a:t>の 行動により、全世界の国々が拷問を受けている</a:t>
            </a:r>
            <a:r>
              <a:rPr lang="ja-JP" altLang="en-US" sz="2400" dirty="0" smtClean="0"/>
              <a:t>。</a:t>
            </a:r>
            <a:endParaRPr lang="en-US" altLang="ja-JP" sz="2400" dirty="0" smtClean="0"/>
          </a:p>
          <a:p>
            <a:pPr marL="0" indent="0">
              <a:buNone/>
            </a:pPr>
            <a:r>
              <a:rPr lang="ja-JP" altLang="en-US" sz="2400" dirty="0" smtClean="0"/>
              <a:t>各国</a:t>
            </a:r>
            <a:r>
              <a:rPr lang="ja-JP" altLang="en-US" sz="2400" dirty="0"/>
              <a:t>政府はもう止めてくれと手</a:t>
            </a:r>
            <a:r>
              <a:rPr lang="ja-JP" altLang="en-US" sz="2400" dirty="0" smtClean="0"/>
              <a:t>すり足</a:t>
            </a:r>
            <a:r>
              <a:rPr lang="ja-JP" altLang="en-US" sz="2400" dirty="0"/>
              <a:t>すりし、平和</a:t>
            </a:r>
            <a:r>
              <a:rPr lang="ja-JP" altLang="en-US" sz="2400" dirty="0" smtClean="0"/>
              <a:t>の為ならどんな事でも</a:t>
            </a:r>
            <a:r>
              <a:rPr lang="ja-JP" altLang="en-US" sz="2400" dirty="0"/>
              <a:t>代償に出すからという気になっている</a:t>
            </a:r>
            <a:r>
              <a:rPr lang="ja-JP" altLang="en-US" sz="2400" dirty="0" smtClean="0"/>
              <a:t>。</a:t>
            </a:r>
            <a:endParaRPr lang="en-US" altLang="ja-JP" sz="2400" dirty="0" smtClean="0"/>
          </a:p>
          <a:p>
            <a:pPr marL="0" indent="0">
              <a:buNone/>
            </a:pPr>
            <a:r>
              <a:rPr lang="ja-JP" altLang="en-US" sz="2400" dirty="0" smtClean="0"/>
              <a:t>だが、我々は、彼らが心底から我らに</a:t>
            </a:r>
            <a:r>
              <a:rPr lang="ja-JP" altLang="en-US" sz="2400" dirty="0"/>
              <a:t>服従し、率直</a:t>
            </a:r>
            <a:r>
              <a:rPr lang="ja-JP" altLang="en-US" sz="2400" dirty="0" smtClean="0"/>
              <a:t>に我らの</a:t>
            </a:r>
            <a:r>
              <a:rPr lang="ja-JP" altLang="en-US" sz="2400" dirty="0"/>
              <a:t>国際的超政権</a:t>
            </a:r>
            <a:r>
              <a:rPr lang="ja-JP" altLang="en-US" sz="2400" dirty="0" smtClean="0"/>
              <a:t>を受け入れる</a:t>
            </a:r>
            <a:r>
              <a:rPr lang="ja-JP" altLang="en-US" sz="2400" dirty="0"/>
              <a:t>までは、平和を</a:t>
            </a:r>
            <a:r>
              <a:rPr lang="ja-JP" altLang="en-US" sz="2400" dirty="0" smtClean="0"/>
              <a:t>与える訳に</a:t>
            </a:r>
            <a:r>
              <a:rPr lang="ja-JP" altLang="en-US" sz="2400" dirty="0"/>
              <a:t>は行かない</a:t>
            </a:r>
            <a:r>
              <a:rPr lang="ja-JP" altLang="en-US" sz="2400" dirty="0" smtClean="0"/>
              <a:t>。　　＜</a:t>
            </a:r>
            <a:r>
              <a:rPr lang="ja-JP" altLang="en-US" sz="2400" dirty="0"/>
              <a:t>九＞</a:t>
            </a:r>
            <a:endParaRPr kumimoji="1" lang="en-US" altLang="ja-JP" sz="2400" dirty="0"/>
          </a:p>
        </p:txBody>
      </p:sp>
      <p:pic>
        <p:nvPicPr>
          <p:cNvPr id="5" name="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6762" y="6219305"/>
            <a:ext cx="609600" cy="609600"/>
          </a:xfrm>
          <a:prstGeom prst="rect">
            <a:avLst/>
          </a:prstGeom>
        </p:spPr>
      </p:pic>
    </p:spTree>
    <p:extLst>
      <p:ext uri="{BB962C8B-B14F-4D97-AF65-F5344CB8AC3E}">
        <p14:creationId xmlns:p14="http://schemas.microsoft.com/office/powerpoint/2010/main" val="86831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82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・我々はゴイム</a:t>
            </a:r>
            <a:r>
              <a:rPr lang="ja-JP" altLang="en-US" sz="2400" dirty="0">
                <a:solidFill>
                  <a:srgbClr val="FF0000"/>
                </a:solidFill>
              </a:rPr>
              <a:t>から生命を</a:t>
            </a:r>
            <a:r>
              <a:rPr lang="ja-JP" altLang="en-US" sz="2400" dirty="0" smtClean="0">
                <a:solidFill>
                  <a:srgbClr val="FF0000"/>
                </a:solidFill>
              </a:rPr>
              <a:t>奪う事に</a:t>
            </a:r>
            <a:r>
              <a:rPr lang="ja-JP" altLang="en-US" sz="2400" dirty="0">
                <a:solidFill>
                  <a:srgbClr val="FF0000"/>
                </a:solidFill>
              </a:rPr>
              <a:t>関心を寄せている</a:t>
            </a:r>
          </a:p>
          <a:p>
            <a:pPr marL="0" indent="0">
              <a:buNone/>
            </a:pPr>
            <a:r>
              <a:rPr lang="ja-JP" altLang="en-US" sz="2400" dirty="0"/>
              <a:t>  </a:t>
            </a:r>
            <a:r>
              <a:rPr lang="ja-JP" altLang="en-US" sz="2400" dirty="0" smtClean="0"/>
              <a:t>我々は、</a:t>
            </a:r>
            <a:r>
              <a:rPr lang="ja-JP" altLang="en-US" sz="2400" dirty="0"/>
              <a:t>労働者</a:t>
            </a:r>
            <a:r>
              <a:rPr lang="ja-JP" altLang="en-US" sz="2400" dirty="0" smtClean="0"/>
              <a:t>に我が戦列（社会</a:t>
            </a:r>
            <a:r>
              <a:rPr lang="ja-JP" altLang="en-US" sz="2400" dirty="0"/>
              <a:t>主義者、無政府主義者、共産</a:t>
            </a:r>
            <a:r>
              <a:rPr lang="ja-JP" altLang="en-US" sz="2400" dirty="0" smtClean="0"/>
              <a:t>主義者）に 加わる様提案</a:t>
            </a:r>
            <a:r>
              <a:rPr lang="ja-JP" altLang="en-US" sz="2400" dirty="0"/>
              <a:t>し、振りかかる圧迫</a:t>
            </a:r>
            <a:r>
              <a:rPr lang="ja-JP" altLang="en-US" sz="2400" dirty="0" smtClean="0"/>
              <a:t>から彼らを救出</a:t>
            </a:r>
            <a:r>
              <a:rPr lang="ja-JP" altLang="en-US" sz="2400" dirty="0"/>
              <a:t>する救世主を買って出る</a:t>
            </a:r>
            <a:r>
              <a:rPr lang="ja-JP" altLang="en-US" sz="2400" dirty="0" smtClean="0"/>
              <a:t>。</a:t>
            </a:r>
            <a:endParaRPr lang="en-US" altLang="ja-JP" sz="2400" dirty="0" smtClean="0"/>
          </a:p>
          <a:p>
            <a:pPr marL="0" indent="0">
              <a:buNone/>
            </a:pPr>
            <a:r>
              <a:rPr lang="ja-JP" altLang="en-US" sz="2400" dirty="0" smtClean="0"/>
              <a:t>我々は、我らがメーソン員</a:t>
            </a:r>
            <a:r>
              <a:rPr lang="ja-JP" altLang="en-US" sz="2400" dirty="0"/>
              <a:t>が言われなく唱えた（人類団結という）兄弟の</a:t>
            </a:r>
            <a:r>
              <a:rPr lang="ja-JP" altLang="en-US" sz="2400" dirty="0" smtClean="0"/>
              <a:t>定め通りに</a:t>
            </a:r>
            <a:r>
              <a:rPr lang="ja-JP" altLang="en-US" sz="2400" dirty="0"/>
              <a:t>、一貫して</a:t>
            </a:r>
            <a:r>
              <a:rPr lang="ja-JP" altLang="en-US" sz="2400" dirty="0" smtClean="0"/>
              <a:t>主義者達を支援</a:t>
            </a:r>
            <a:r>
              <a:rPr lang="ja-JP" altLang="en-US" sz="2400" dirty="0"/>
              <a:t>している</a:t>
            </a:r>
            <a:r>
              <a:rPr lang="ja-JP" altLang="en-US" sz="2400" dirty="0" smtClean="0"/>
              <a:t>。</a:t>
            </a:r>
            <a:endParaRPr lang="en-US" altLang="ja-JP" sz="2400" dirty="0" smtClean="0"/>
          </a:p>
          <a:p>
            <a:pPr marL="0" indent="0">
              <a:buNone/>
            </a:pPr>
            <a:r>
              <a:rPr lang="ja-JP" altLang="en-US" sz="2400" dirty="0" smtClean="0"/>
              <a:t>貴族</a:t>
            </a:r>
            <a:r>
              <a:rPr lang="ja-JP" altLang="en-US" sz="2400" dirty="0"/>
              <a:t>は、法律によって労働者が提供する 労働の恩恵を受け、</a:t>
            </a:r>
            <a:r>
              <a:rPr lang="ja-JP" altLang="en-US" sz="2400" dirty="0" smtClean="0"/>
              <a:t>労働者達がよく</a:t>
            </a:r>
            <a:r>
              <a:rPr lang="ja-JP" altLang="en-US" sz="2400" dirty="0"/>
              <a:t>食べ、健康で、強壮であるかどうかに関心を払 っていた</a:t>
            </a:r>
            <a:r>
              <a:rPr lang="ja-JP" altLang="en-US" sz="2400" dirty="0" smtClean="0"/>
              <a:t>。</a:t>
            </a:r>
            <a:endParaRPr lang="en-US" altLang="ja-JP" sz="2400" dirty="0" smtClean="0"/>
          </a:p>
          <a:p>
            <a:pPr marL="0" indent="0">
              <a:buNone/>
            </a:pPr>
            <a:r>
              <a:rPr lang="ja-JP" altLang="en-US" sz="2400" dirty="0" smtClean="0"/>
              <a:t>我々は全く</a:t>
            </a:r>
            <a:r>
              <a:rPr lang="ja-JP" altLang="en-US" sz="2400" dirty="0"/>
              <a:t>反対</a:t>
            </a:r>
            <a:r>
              <a:rPr lang="ja-JP" altLang="en-US" sz="2400" dirty="0" smtClean="0"/>
              <a:t>の事（劣化</a:t>
            </a:r>
            <a:r>
              <a:rPr lang="ja-JP" altLang="en-US" sz="2400" dirty="0"/>
              <a:t>、ゴイムから生命を</a:t>
            </a:r>
            <a:r>
              <a:rPr lang="ja-JP" altLang="en-US" sz="2400" dirty="0" smtClean="0"/>
              <a:t>奪う事）に</a:t>
            </a:r>
            <a:r>
              <a:rPr lang="ja-JP" altLang="en-US" sz="2400" dirty="0"/>
              <a:t>関 心を寄せている</a:t>
            </a:r>
            <a:r>
              <a:rPr lang="ja-JP" altLang="en-US" sz="2400" dirty="0" smtClean="0"/>
              <a:t>。</a:t>
            </a:r>
            <a:endParaRPr lang="en-US" altLang="ja-JP" sz="2400" dirty="0" smtClean="0"/>
          </a:p>
          <a:p>
            <a:pPr marL="0" indent="0">
              <a:buNone/>
            </a:pPr>
            <a:r>
              <a:rPr lang="ja-JP" altLang="en-US" sz="2400" dirty="0" smtClean="0"/>
              <a:t>＜</a:t>
            </a:r>
            <a:r>
              <a:rPr lang="ja-JP" altLang="en-US" sz="2400" dirty="0"/>
              <a:t>三＞</a:t>
            </a:r>
            <a:endParaRPr kumimoji="1" lang="en-US" altLang="ja-JP" sz="2400" dirty="0"/>
          </a:p>
        </p:txBody>
      </p:sp>
      <p:pic>
        <p:nvPicPr>
          <p:cNvPr id="5" name="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7431" y="6260869"/>
            <a:ext cx="609600" cy="609600"/>
          </a:xfrm>
          <a:prstGeom prst="rect">
            <a:avLst/>
          </a:prstGeom>
        </p:spPr>
      </p:pic>
    </p:spTree>
    <p:extLst>
      <p:ext uri="{BB962C8B-B14F-4D97-AF65-F5344CB8AC3E}">
        <p14:creationId xmlns:p14="http://schemas.microsoft.com/office/powerpoint/2010/main" val="376490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6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・我々は仮面を着けている</a:t>
            </a:r>
            <a:endParaRPr lang="ja-JP" altLang="en-US" sz="2400" dirty="0">
              <a:solidFill>
                <a:srgbClr val="FF0000"/>
              </a:solidFill>
            </a:endParaRPr>
          </a:p>
          <a:p>
            <a:pPr marL="0" indent="0">
              <a:buNone/>
            </a:pPr>
            <a:r>
              <a:rPr lang="ja-JP" altLang="en-US" sz="2400" dirty="0"/>
              <a:t>  ゴイムに真相</a:t>
            </a:r>
            <a:r>
              <a:rPr lang="ja-JP" altLang="en-US" sz="2400" dirty="0" smtClean="0"/>
              <a:t>を悟られない様にする為に、我々は</a:t>
            </a:r>
            <a:r>
              <a:rPr lang="ja-JP" altLang="en-US" sz="2400" dirty="0"/>
              <a:t>仮面</a:t>
            </a:r>
            <a:r>
              <a:rPr lang="ja-JP" altLang="en-US" sz="2400" dirty="0" smtClean="0"/>
              <a:t>を着けて、我らの経済</a:t>
            </a:r>
            <a:r>
              <a:rPr lang="ja-JP" altLang="en-US" sz="2400" dirty="0"/>
              <a:t>学説が精力的に宣伝する偉大な政治経済原理</a:t>
            </a:r>
            <a:r>
              <a:rPr lang="ja-JP" altLang="en-US" sz="2400" dirty="0" smtClean="0"/>
              <a:t>の下、如何にも労働者</a:t>
            </a:r>
            <a:r>
              <a:rPr lang="ja-JP" altLang="en-US" sz="2400" dirty="0"/>
              <a:t>階級に役 立つか</a:t>
            </a:r>
            <a:r>
              <a:rPr lang="ja-JP" altLang="en-US" sz="2400" dirty="0" smtClean="0"/>
              <a:t>の様に</a:t>
            </a:r>
            <a:r>
              <a:rPr lang="ja-JP" altLang="en-US" sz="2400" dirty="0"/>
              <a:t>情熱を傾けて説き伏せるだろう</a:t>
            </a:r>
            <a:r>
              <a:rPr lang="ja-JP" altLang="en-US" sz="2400" dirty="0" smtClean="0"/>
              <a:t>。</a:t>
            </a:r>
            <a:endParaRPr lang="en-US" altLang="ja-JP" sz="2400" dirty="0" smtClean="0"/>
          </a:p>
          <a:p>
            <a:pPr marL="0" indent="0">
              <a:buNone/>
            </a:pPr>
            <a:r>
              <a:rPr lang="ja-JP" altLang="en-US" sz="2400" dirty="0" smtClean="0"/>
              <a:t>＜</a:t>
            </a:r>
            <a:r>
              <a:rPr lang="ja-JP" altLang="en-US" sz="2400" dirty="0"/>
              <a:t>六＞</a:t>
            </a:r>
            <a:endParaRPr kumimoji="1" lang="en-US" altLang="ja-JP" sz="2400" dirty="0"/>
          </a:p>
        </p:txBody>
      </p:sp>
      <p:pic>
        <p:nvPicPr>
          <p:cNvPr id="5" name="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408487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1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・何時の時代</a:t>
            </a:r>
            <a:r>
              <a:rPr lang="ja-JP" altLang="en-US" sz="2400" dirty="0">
                <a:solidFill>
                  <a:srgbClr val="FF0000"/>
                </a:solidFill>
              </a:rPr>
              <a:t>でも人民は言論と行動とを混同してきた</a:t>
            </a:r>
          </a:p>
          <a:p>
            <a:pPr marL="0" indent="0">
              <a:buNone/>
            </a:pPr>
            <a:r>
              <a:rPr lang="ja-JP" altLang="en-US" sz="2400" dirty="0"/>
              <a:t>  </a:t>
            </a:r>
            <a:r>
              <a:rPr lang="ja-JP" altLang="en-US" sz="2400" dirty="0" smtClean="0"/>
              <a:t>何時の</a:t>
            </a:r>
            <a:r>
              <a:rPr lang="ja-JP" altLang="en-US" sz="2400" dirty="0"/>
              <a:t>時代でも世間の人民は、個人も同様であるが、言論と行動とを混同してきた。 </a:t>
            </a:r>
            <a:endParaRPr lang="en-US" altLang="ja-JP" sz="2400" dirty="0" smtClean="0"/>
          </a:p>
          <a:p>
            <a:pPr marL="0" indent="0">
              <a:buNone/>
            </a:pPr>
            <a:r>
              <a:rPr lang="ja-JP" altLang="en-US" sz="2400" dirty="0" smtClean="0"/>
              <a:t>競技場</a:t>
            </a:r>
            <a:r>
              <a:rPr lang="ja-JP" altLang="en-US" sz="2400" dirty="0"/>
              <a:t>で</a:t>
            </a:r>
            <a:r>
              <a:rPr lang="ja-JP" altLang="en-US" sz="2400" dirty="0" smtClean="0"/>
              <a:t>見る事に満足</a:t>
            </a:r>
            <a:r>
              <a:rPr lang="ja-JP" altLang="en-US" sz="2400" dirty="0"/>
              <a:t>しているが、約束</a:t>
            </a:r>
            <a:r>
              <a:rPr lang="ja-JP" altLang="en-US" sz="2400" dirty="0" smtClean="0"/>
              <a:t>された事が実行</a:t>
            </a:r>
            <a:r>
              <a:rPr lang="ja-JP" altLang="en-US" sz="2400" dirty="0"/>
              <a:t>されているかどうかを</a:t>
            </a:r>
            <a:r>
              <a:rPr lang="ja-JP" altLang="en-US" sz="2400" dirty="0" smtClean="0"/>
              <a:t>考えて</a:t>
            </a:r>
            <a:r>
              <a:rPr lang="ja-JP" altLang="en-US" sz="2400" dirty="0"/>
              <a:t>みようとする者</a:t>
            </a:r>
            <a:r>
              <a:rPr lang="ja-JP" altLang="en-US" sz="2400" dirty="0" smtClean="0"/>
              <a:t>は滅多に居なくて、専らショー</a:t>
            </a:r>
            <a:r>
              <a:rPr lang="ja-JP" altLang="en-US" sz="2400" dirty="0"/>
              <a:t>を見るだけで満足して</a:t>
            </a:r>
            <a:r>
              <a:rPr lang="ja-JP" altLang="en-US" sz="2400" dirty="0" smtClean="0"/>
              <a:t>いる。</a:t>
            </a:r>
            <a:endParaRPr lang="en-US" altLang="ja-JP" sz="2400" dirty="0" smtClean="0"/>
          </a:p>
          <a:p>
            <a:pPr marL="0" indent="0">
              <a:buNone/>
            </a:pPr>
            <a:r>
              <a:rPr lang="ja-JP" altLang="en-US" sz="2400" dirty="0" smtClean="0"/>
              <a:t>そこで我々は、</a:t>
            </a:r>
            <a:r>
              <a:rPr lang="ja-JP" altLang="en-US" sz="2400" dirty="0"/>
              <a:t>人民の利益が進歩に向っていると声高く証明するショー</a:t>
            </a:r>
            <a:r>
              <a:rPr lang="ja-JP" altLang="en-US" sz="2400" dirty="0" smtClean="0"/>
              <a:t>団体</a:t>
            </a:r>
            <a:r>
              <a:rPr lang="ja-JP" altLang="en-US" sz="2400" dirty="0"/>
              <a:t>を作るだろう</a:t>
            </a:r>
            <a:r>
              <a:rPr lang="ja-JP" altLang="en-US" sz="2400" dirty="0" smtClean="0"/>
              <a:t>。</a:t>
            </a:r>
            <a:endParaRPr lang="en-US" altLang="ja-JP" sz="2400" dirty="0" smtClean="0"/>
          </a:p>
          <a:p>
            <a:pPr marL="0" indent="0">
              <a:buNone/>
            </a:pPr>
            <a:r>
              <a:rPr lang="ja-JP" altLang="en-US" sz="2400" dirty="0" smtClean="0"/>
              <a:t>＜</a:t>
            </a:r>
            <a:r>
              <a:rPr lang="ja-JP" altLang="en-US" sz="2400" dirty="0"/>
              <a:t>五＞</a:t>
            </a:r>
            <a:endParaRPr kumimoji="1" lang="en-US" altLang="ja-JP" sz="2400" dirty="0"/>
          </a:p>
        </p:txBody>
      </p:sp>
      <p:pic>
        <p:nvPicPr>
          <p:cNvPr id="5" name="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75242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7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smtClean="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・人民</a:t>
            </a:r>
            <a:r>
              <a:rPr lang="ja-JP" altLang="en-US" sz="2400" dirty="0">
                <a:solidFill>
                  <a:srgbClr val="FF0000"/>
                </a:solidFill>
              </a:rPr>
              <a:t>は</a:t>
            </a:r>
            <a:r>
              <a:rPr lang="en-US" altLang="ja-JP" sz="2400" dirty="0">
                <a:solidFill>
                  <a:srgbClr val="FF0000"/>
                </a:solidFill>
              </a:rPr>
              <a:t>〝</a:t>
            </a:r>
            <a:r>
              <a:rPr lang="ja-JP" altLang="en-US" sz="2400" dirty="0">
                <a:solidFill>
                  <a:srgbClr val="FF0000"/>
                </a:solidFill>
              </a:rPr>
              <a:t>反対</a:t>
            </a:r>
            <a:r>
              <a:rPr lang="en-US" altLang="ja-JP" sz="2400" dirty="0">
                <a:solidFill>
                  <a:srgbClr val="FF0000"/>
                </a:solidFill>
              </a:rPr>
              <a:t>〟</a:t>
            </a:r>
            <a:r>
              <a:rPr lang="ja-JP" altLang="en-US" sz="2400" dirty="0">
                <a:solidFill>
                  <a:srgbClr val="FF0000"/>
                </a:solidFill>
              </a:rPr>
              <a:t>というものを喜ぶ</a:t>
            </a:r>
          </a:p>
          <a:p>
            <a:pPr marL="0" indent="0">
              <a:buNone/>
            </a:pPr>
            <a:r>
              <a:rPr lang="ja-JP" altLang="en-US" sz="2400" dirty="0"/>
              <a:t>  愚にもつかぬものではあっても反対とか批判とか</a:t>
            </a:r>
            <a:r>
              <a:rPr lang="ja-JP" altLang="en-US" sz="2400" dirty="0" smtClean="0"/>
              <a:t>は在り得るし</a:t>
            </a:r>
            <a:r>
              <a:rPr lang="ja-JP" altLang="en-US" sz="2400" dirty="0"/>
              <a:t>、うわべ</a:t>
            </a:r>
            <a:r>
              <a:rPr lang="ja-JP" altLang="en-US" sz="2400" dirty="0" smtClean="0"/>
              <a:t>の事にしか</a:t>
            </a:r>
            <a:r>
              <a:rPr lang="ja-JP" altLang="en-US" sz="2400" dirty="0"/>
              <a:t>理性の力が働かない人民は、反対と</a:t>
            </a:r>
            <a:r>
              <a:rPr lang="ja-JP" altLang="en-US" sz="2400" dirty="0" smtClean="0"/>
              <a:t>いう事を喜ぶ</a:t>
            </a:r>
            <a:r>
              <a:rPr lang="ja-JP" altLang="en-US" sz="2400" dirty="0"/>
              <a:t>ものである</a:t>
            </a:r>
            <a:r>
              <a:rPr lang="ja-JP" altLang="en-US" sz="2400" dirty="0" smtClean="0"/>
              <a:t>。</a:t>
            </a:r>
            <a:endParaRPr lang="en-US" altLang="ja-JP" sz="2400" dirty="0" smtClean="0"/>
          </a:p>
          <a:p>
            <a:pPr marL="0" indent="0">
              <a:buNone/>
            </a:pPr>
            <a:r>
              <a:rPr lang="ja-JP" altLang="en-US" sz="2400" dirty="0" smtClean="0"/>
              <a:t>かかる場合に</a:t>
            </a:r>
            <a:r>
              <a:rPr lang="ja-JP" altLang="en-US" sz="2400" dirty="0"/>
              <a:t>、</a:t>
            </a:r>
            <a:r>
              <a:rPr lang="ja-JP" altLang="en-US" sz="2400" dirty="0" smtClean="0"/>
              <a:t>健全</a:t>
            </a:r>
            <a:r>
              <a:rPr lang="ja-JP" altLang="en-US" sz="2400" dirty="0"/>
              <a:t>で論理的な精神が、道理の通った助言や議論の助け</a:t>
            </a:r>
            <a:r>
              <a:rPr lang="ja-JP" altLang="en-US" sz="2400" dirty="0" smtClean="0"/>
              <a:t>を借りて上手く大衆</a:t>
            </a:r>
            <a:r>
              <a:rPr lang="ja-JP" altLang="en-US" sz="2400" dirty="0"/>
              <a:t>を導く</a:t>
            </a:r>
            <a:r>
              <a:rPr lang="ja-JP" altLang="en-US" sz="2400" dirty="0" smtClean="0"/>
              <a:t>希望を</a:t>
            </a:r>
            <a:r>
              <a:rPr lang="ja-JP" altLang="en-US" sz="2400" dirty="0"/>
              <a:t>もてるのだろうか</a:t>
            </a:r>
            <a:r>
              <a:rPr lang="ja-JP" altLang="en-US" sz="2400" dirty="0" smtClean="0"/>
              <a:t>？</a:t>
            </a:r>
            <a:endParaRPr lang="en-US" altLang="ja-JP" sz="2400" dirty="0" smtClean="0"/>
          </a:p>
          <a:p>
            <a:pPr marL="0" indent="0">
              <a:buNone/>
            </a:pPr>
            <a:r>
              <a:rPr lang="ja-JP" altLang="en-US" sz="2400" dirty="0" smtClean="0"/>
              <a:t>専ら浅はかな情熱、つまらない信念</a:t>
            </a:r>
            <a:r>
              <a:rPr lang="ja-JP" altLang="en-US" sz="2400" dirty="0"/>
              <a:t>、習慣、伝統、</a:t>
            </a:r>
            <a:r>
              <a:rPr lang="ja-JP" altLang="en-US" sz="2400" dirty="0" smtClean="0"/>
              <a:t>感傷的</a:t>
            </a:r>
            <a:r>
              <a:rPr lang="ja-JP" altLang="en-US" sz="2400" dirty="0"/>
              <a:t>な理論だけに囚われている間違いだらけの人々は党派根性</a:t>
            </a:r>
            <a:r>
              <a:rPr lang="ja-JP" altLang="en-US" sz="2400" dirty="0" smtClean="0"/>
              <a:t>に囚われる。</a:t>
            </a:r>
            <a:r>
              <a:rPr lang="ja-JP" altLang="en-US" sz="2400" dirty="0"/>
              <a:t>そう</a:t>
            </a:r>
            <a:r>
              <a:rPr lang="ja-JP" altLang="en-US" sz="2400" dirty="0" smtClean="0"/>
              <a:t>なる</a:t>
            </a:r>
            <a:r>
              <a:rPr lang="ja-JP" altLang="en-US" sz="2400" dirty="0"/>
              <a:t>と、完全に理の通った議論を基に</a:t>
            </a:r>
            <a:r>
              <a:rPr lang="ja-JP" altLang="en-US" sz="2400" dirty="0" smtClean="0"/>
              <a:t>したどんな合意</a:t>
            </a:r>
            <a:r>
              <a:rPr lang="ja-JP" altLang="en-US" sz="2400" dirty="0"/>
              <a:t>をも妨げる</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en-US" altLang="ja-JP" sz="2400" dirty="0"/>
          </a:p>
        </p:txBody>
      </p:sp>
      <p:pic>
        <p:nvPicPr>
          <p:cNvPr id="5" name="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35301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0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2521</Words>
  <Application>Microsoft Office PowerPoint</Application>
  <PresentationFormat>画面に合わせる (4:3)</PresentationFormat>
  <Paragraphs>153</Paragraphs>
  <Slides>31</Slides>
  <Notes>1</Notes>
  <HiddenSlides>0</HiddenSlides>
  <MMClips>30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PowerPoint プレゼンテーション</vt:lpstr>
      <vt:lpstr>静かなる戦争の為の沈黙の兵器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保守系YouTubeニュース番組</dc:creator>
  <cp:lastModifiedBy>保守系YouTubeニュース番組</cp:lastModifiedBy>
  <cp:revision>4</cp:revision>
  <dcterms:created xsi:type="dcterms:W3CDTF">2015-01-19T12:32:25Z</dcterms:created>
  <dcterms:modified xsi:type="dcterms:W3CDTF">2015-01-31T09:09:48Z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