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68" d="100"/>
          <a:sy n="68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5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32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9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00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0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71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3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3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6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08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6C14-DB72-4332-A44E-6BB58884E475}" type="datetimeFigureOut">
              <a:rPr kumimoji="1" lang="ja-JP" altLang="en-US" smtClean="0"/>
              <a:t>2015/1/31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6D454-3B96-4AAC-BBDC-4A4D0B61C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ma"/><Relationship Id="rId1" Type="http://schemas.microsoft.com/office/2007/relationships/media" Target="../media/media5.wm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ma"/><Relationship Id="rId1" Type="http://schemas.microsoft.com/office/2007/relationships/media" Target="../media/media6.wm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ma"/><Relationship Id="rId1" Type="http://schemas.microsoft.com/office/2007/relationships/media" Target="../media/media7.wm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ma"/><Relationship Id="rId1" Type="http://schemas.microsoft.com/office/2007/relationships/media" Target="../media/media8.wm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73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 anchor="b"/>
          <a:lstStyle/>
          <a:p>
            <a:r>
              <a:rPr kumimoji="1" lang="ja-JP" altLang="en-US" b="1" dirty="0" smtClean="0"/>
              <a:t>静かなる戦争の為の沈黙の兵器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2196" y="6597352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全８ページ</a:t>
            </a:r>
            <a:endParaRPr kumimoji="1" lang="ja-JP" altLang="en-US" sz="1100" dirty="0"/>
          </a:p>
        </p:txBody>
      </p:sp>
      <p:pic>
        <p:nvPicPr>
          <p:cNvPr id="4" name="静かなる戦争の為の沈黙の兵器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2583" y="598775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60648"/>
            <a:ext cx="8515672" cy="5688632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dirty="0"/>
              <a:t>パンドラの箱（ギリシャ神話）ゼウス</a:t>
            </a:r>
            <a:r>
              <a:rPr lang="ja-JP" altLang="en-US" dirty="0" smtClean="0"/>
              <a:t>が全ての悪</a:t>
            </a:r>
            <a:r>
              <a:rPr lang="ja-JP" altLang="en-US" dirty="0"/>
              <a:t>と災いを</a:t>
            </a:r>
            <a:r>
              <a:rPr lang="ja-JP" altLang="en-US" dirty="0" smtClean="0"/>
              <a:t>封じ込めて、</a:t>
            </a:r>
            <a:r>
              <a:rPr lang="ja-JP" altLang="en-US" dirty="0"/>
              <a:t>人間界に行くパンドラに持たせた箱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パンドラ</a:t>
            </a:r>
            <a:r>
              <a:rPr lang="ja-JP" altLang="en-US" dirty="0"/>
              <a:t>が好奇心</a:t>
            </a:r>
            <a:r>
              <a:rPr lang="ja-JP" altLang="en-US" dirty="0" smtClean="0"/>
              <a:t>からこれを</a:t>
            </a:r>
            <a:r>
              <a:rPr lang="ja-JP" altLang="en-US" dirty="0"/>
              <a:t>開いたため</a:t>
            </a:r>
            <a:r>
              <a:rPr lang="ja-JP" altLang="en-US" dirty="0" smtClean="0"/>
              <a:t>、あらゆる罪悪</a:t>
            </a:r>
            <a:r>
              <a:rPr lang="ja-JP" altLang="en-US" dirty="0"/>
              <a:t>・災禍が抜け出て、人類は不幸</a:t>
            </a:r>
            <a:r>
              <a:rPr lang="ja-JP" altLang="en-US" dirty="0" smtClean="0"/>
              <a:t>に見舞われる様になり、</a:t>
            </a:r>
            <a:r>
              <a:rPr lang="ja-JP" altLang="en-US" dirty="0"/>
              <a:t>希望だけが箱の底に残ったという。［新明解百科語辞典、三省堂］</a:t>
            </a:r>
          </a:p>
          <a:p>
            <a:pPr marL="0" indent="0">
              <a:buNone/>
            </a:pPr>
            <a:endParaRPr lang="ja-JP" altLang="en-US" sz="1000" dirty="0"/>
          </a:p>
          <a:p>
            <a:pPr marL="0" indent="0">
              <a:buNone/>
            </a:pPr>
            <a:r>
              <a:rPr lang="ja-JP" altLang="en-US" dirty="0"/>
              <a:t>〇これは次の三書の抜粋を分類し小見出しを付けたものです。</a:t>
            </a:r>
          </a:p>
          <a:p>
            <a:pPr marL="0" indent="0">
              <a:buNone/>
            </a:pPr>
            <a:r>
              <a:rPr lang="en-US" altLang="ja-JP" dirty="0"/>
              <a:t>(1)『</a:t>
            </a:r>
            <a:r>
              <a:rPr lang="ja-JP" altLang="en-US" dirty="0"/>
              <a:t>静かなる戦争</a:t>
            </a:r>
            <a:r>
              <a:rPr lang="ja-JP" altLang="en-US" dirty="0" smtClean="0"/>
              <a:t>の為の</a:t>
            </a:r>
            <a:r>
              <a:rPr lang="ja-JP" altLang="en-US" dirty="0"/>
              <a:t>沈黙の兵器</a:t>
            </a:r>
            <a:r>
              <a:rPr lang="en-US" altLang="ja-JP" dirty="0"/>
              <a:t>』</a:t>
            </a:r>
            <a:r>
              <a:rPr lang="ja-JP" altLang="en-US" dirty="0"/>
              <a:t>（文明批評學會版）より</a:t>
            </a:r>
          </a:p>
          <a:p>
            <a:pPr marL="0" indent="0">
              <a:buNone/>
            </a:pPr>
            <a:r>
              <a:rPr lang="en-US" altLang="ja-JP" dirty="0"/>
              <a:t>(2)『</a:t>
            </a:r>
            <a:r>
              <a:rPr lang="ja-JP" altLang="en-US" dirty="0"/>
              <a:t>シオンのプロトコール</a:t>
            </a:r>
            <a:r>
              <a:rPr lang="en-US" altLang="ja-JP" dirty="0"/>
              <a:t>』</a:t>
            </a:r>
            <a:r>
              <a:rPr lang="ja-JP" altLang="en-US" dirty="0"/>
              <a:t>（五葉光彦訳）より</a:t>
            </a:r>
          </a:p>
          <a:p>
            <a:pPr marL="0" indent="0">
              <a:buNone/>
            </a:pPr>
            <a:r>
              <a:rPr lang="en-US" altLang="ja-JP" dirty="0"/>
              <a:t>(3)</a:t>
            </a:r>
            <a:r>
              <a:rPr lang="ja-JP" altLang="en-US" dirty="0" smtClean="0"/>
              <a:t>タルムード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　　　　　　　　　　（</a:t>
            </a:r>
            <a:r>
              <a:rPr lang="ja-JP" altLang="en-US" dirty="0"/>
              <a:t>愛宕北山著</a:t>
            </a:r>
            <a:r>
              <a:rPr lang="en-US" altLang="ja-JP" dirty="0"/>
              <a:t>『</a:t>
            </a:r>
            <a:r>
              <a:rPr lang="ja-JP" altLang="en-US" dirty="0"/>
              <a:t>猶太と世界戦争</a:t>
            </a:r>
            <a:r>
              <a:rPr lang="en-US" altLang="ja-JP" dirty="0" smtClean="0"/>
              <a:t>』</a:t>
            </a:r>
            <a:r>
              <a:rPr lang="en-US" altLang="ja-JP" dirty="0"/>
              <a:t>,</a:t>
            </a:r>
            <a:r>
              <a:rPr lang="ja-JP" altLang="en-US" dirty="0" smtClean="0"/>
              <a:t>四</a:t>
            </a:r>
            <a:r>
              <a:rPr lang="ja-JP" altLang="en-US" dirty="0"/>
              <a:t>王天延孝著</a:t>
            </a:r>
            <a:r>
              <a:rPr lang="en-US" altLang="ja-JP" dirty="0"/>
              <a:t>『</a:t>
            </a:r>
            <a:r>
              <a:rPr lang="ja-JP" altLang="en-US" dirty="0"/>
              <a:t>ユダヤ思想及運動</a:t>
            </a:r>
            <a:r>
              <a:rPr lang="en-US" altLang="ja-JP" dirty="0"/>
              <a:t>』</a:t>
            </a:r>
            <a:r>
              <a:rPr lang="ja-JP" altLang="en-US" dirty="0"/>
              <a:t>その他より）</a:t>
            </a:r>
          </a:p>
          <a:p>
            <a:pPr marL="0" indent="0">
              <a:buNone/>
            </a:pPr>
            <a:endParaRPr lang="ja-JP" altLang="en-US" sz="1000" dirty="0"/>
          </a:p>
          <a:p>
            <a:pPr marL="0" indent="0">
              <a:buNone/>
            </a:pPr>
            <a:r>
              <a:rPr lang="ja-JP" altLang="en-US" dirty="0"/>
              <a:t>〇分類の中見出しと各抜</a:t>
            </a:r>
          </a:p>
          <a:p>
            <a:pPr marL="0" indent="0">
              <a:buNone/>
            </a:pPr>
            <a:r>
              <a:rPr lang="ja-JP" altLang="en-US" dirty="0" smtClean="0"/>
              <a:t>抜粋文の小見出しは</a:t>
            </a:r>
            <a:r>
              <a:rPr lang="ja-JP" altLang="en-US" dirty="0"/>
              <a:t>編者が付けたもので、原著にはありません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000" dirty="0"/>
          </a:p>
          <a:p>
            <a:pPr marL="0" indent="0">
              <a:buNone/>
            </a:pPr>
            <a:r>
              <a:rPr lang="ja-JP" altLang="en-US" dirty="0" smtClean="0"/>
              <a:t>〇</a:t>
            </a:r>
            <a:r>
              <a:rPr lang="ja-JP" altLang="en-US" dirty="0"/>
              <a:t>各抜粋文の末尾</a:t>
            </a:r>
            <a:r>
              <a:rPr lang="ja-JP" altLang="en-US" dirty="0" smtClean="0"/>
              <a:t>に＜＞で</a:t>
            </a:r>
            <a:r>
              <a:rPr lang="ja-JP" altLang="en-US" dirty="0"/>
              <a:t>囲ったのは、原本の項目名です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pic>
        <p:nvPicPr>
          <p:cNvPr id="5" name="まえがき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45412" y="6248400"/>
            <a:ext cx="609600" cy="6096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6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 anchor="b"/>
          <a:lstStyle/>
          <a:p>
            <a:r>
              <a:rPr kumimoji="1" lang="ja-JP" altLang="en-US" dirty="0" smtClean="0"/>
              <a:t>静かなる戦争の為の沈黙の兵器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kumimoji="1" lang="ja-JP" altLang="en-US" sz="2400" dirty="0" smtClean="0"/>
              <a:t>１）世界の奴隷化と第三次世界大戦</a:t>
            </a:r>
            <a:endParaRPr kumimoji="1" lang="ja-JP" altLang="en-US" sz="2400" dirty="0"/>
          </a:p>
        </p:txBody>
      </p:sp>
      <p:pic>
        <p:nvPicPr>
          <p:cNvPr id="5" name="題名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2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124744"/>
            <a:ext cx="7924800" cy="4114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・奴隷化</a:t>
            </a:r>
            <a:r>
              <a:rPr lang="ja-JP" altLang="en-US" sz="2400" dirty="0">
                <a:solidFill>
                  <a:srgbClr val="FF0000"/>
                </a:solidFill>
              </a:rPr>
              <a:t>と計画的大量</a:t>
            </a:r>
            <a:r>
              <a:rPr lang="ja-JP" altLang="en-US" sz="2400" dirty="0" smtClean="0">
                <a:solidFill>
                  <a:srgbClr val="FF0000"/>
                </a:solidFill>
              </a:rPr>
              <a:t>殺害無しに</a:t>
            </a:r>
            <a:r>
              <a:rPr lang="ja-JP" altLang="en-US" sz="2400" dirty="0">
                <a:solidFill>
                  <a:srgbClr val="FF0000"/>
                </a:solidFill>
              </a:rPr>
              <a:t>は社会のオートメーション化は不可能である</a:t>
            </a:r>
          </a:p>
          <a:p>
            <a:pPr marL="0" indent="0">
              <a:buNone/>
            </a:pPr>
            <a:r>
              <a:rPr lang="ja-JP" altLang="en-US" sz="2400" dirty="0" smtClean="0"/>
              <a:t>社会</a:t>
            </a:r>
            <a:r>
              <a:rPr lang="ja-JP" altLang="en-US" sz="2400" dirty="0"/>
              <a:t>コントロールと人間生活の破壊、言い換えれば、奴隷化と計画的大量殺害</a:t>
            </a:r>
            <a:r>
              <a:rPr lang="ja-JP" altLang="en-US" sz="2400" dirty="0" smtClean="0"/>
              <a:t>という</a:t>
            </a:r>
            <a:r>
              <a:rPr lang="ja-JP" altLang="en-US" sz="2400" dirty="0"/>
              <a:t>広大な目標を</a:t>
            </a:r>
            <a:r>
              <a:rPr lang="ja-JP" altLang="en-US" sz="2400" dirty="0" smtClean="0"/>
              <a:t>含める事無しに</a:t>
            </a:r>
            <a:r>
              <a:rPr lang="ja-JP" altLang="en-US" sz="2400" dirty="0"/>
              <a:t>は、一国ないしは世界的規模の社会</a:t>
            </a:r>
            <a:r>
              <a:rPr lang="ja-JP" altLang="en-US" sz="2400" dirty="0" smtClean="0"/>
              <a:t>工学化、或は、社会</a:t>
            </a:r>
            <a:r>
              <a:rPr lang="ja-JP" altLang="en-US" sz="2400" dirty="0"/>
              <a:t>のオートメーション化</a:t>
            </a:r>
            <a:r>
              <a:rPr lang="ja-JP" altLang="en-US" sz="2400" dirty="0" smtClean="0"/>
              <a:t>、すなわち、</a:t>
            </a:r>
            <a:r>
              <a:rPr lang="ja-JP" altLang="en-US" sz="2400" dirty="0"/>
              <a:t>社会オートメーション・システム（沈黙の</a:t>
            </a:r>
            <a:r>
              <a:rPr lang="ja-JP" altLang="en-US" sz="2400" dirty="0" smtClean="0"/>
              <a:t>兵器</a:t>
            </a:r>
            <a:r>
              <a:rPr lang="ja-JP" altLang="en-US" sz="2400" dirty="0"/>
              <a:t>）を論</a:t>
            </a:r>
            <a:r>
              <a:rPr lang="ja-JP" altLang="en-US" sz="2400" dirty="0" smtClean="0"/>
              <a:t>ずる事は</a:t>
            </a:r>
            <a:r>
              <a:rPr lang="ja-JP" altLang="en-US" sz="2400" dirty="0"/>
              <a:t>不可能である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＜</a:t>
            </a:r>
            <a:r>
              <a:rPr lang="ja-JP" altLang="en-US" sz="2400" dirty="0"/>
              <a:t>機密保持＞</a:t>
            </a:r>
            <a:endParaRPr kumimoji="1" lang="ja-JP" altLang="en-US" sz="2400" dirty="0"/>
          </a:p>
        </p:txBody>
      </p:sp>
      <p:pic>
        <p:nvPicPr>
          <p:cNvPr id="5" name="１）奴隷化と計画的大量殺害なしには社会のオートメーション化は不可能である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50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196752"/>
            <a:ext cx="7924800" cy="4114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・</a:t>
            </a:r>
            <a:r>
              <a:rPr lang="en-US" altLang="ja-JP" sz="2400" dirty="0" smtClean="0">
                <a:solidFill>
                  <a:srgbClr val="FF0000"/>
                </a:solidFill>
              </a:rPr>
              <a:t>『</a:t>
            </a:r>
            <a:r>
              <a:rPr lang="ja-JP" altLang="en-US" sz="2400" dirty="0">
                <a:solidFill>
                  <a:srgbClr val="FF0000"/>
                </a:solidFill>
              </a:rPr>
              <a:t>沈黙の兵器</a:t>
            </a:r>
            <a:r>
              <a:rPr lang="en-US" altLang="ja-JP" sz="2400" dirty="0">
                <a:solidFill>
                  <a:srgbClr val="FF0000"/>
                </a:solidFill>
              </a:rPr>
              <a:t>』</a:t>
            </a:r>
            <a:r>
              <a:rPr lang="ja-JP" altLang="en-US" sz="2400" dirty="0">
                <a:solidFill>
                  <a:srgbClr val="FF0000"/>
                </a:solidFill>
              </a:rPr>
              <a:t>は第三次世界大戦の宣戦布告である</a:t>
            </a:r>
          </a:p>
          <a:p>
            <a:pPr marL="0" indent="0">
              <a:buNone/>
            </a:pPr>
            <a:r>
              <a:rPr lang="ja-JP" altLang="en-US" sz="2400" dirty="0" smtClean="0"/>
              <a:t>この</a:t>
            </a:r>
            <a:r>
              <a:rPr lang="ja-JP" altLang="en-US" sz="2400" dirty="0"/>
              <a:t>刊行物［沈黙の兵器］は、「沈黙の兵器」をもって闘われ、細菌戦と酷似</a:t>
            </a:r>
            <a:r>
              <a:rPr lang="ja-JP" altLang="en-US" sz="2400" dirty="0" smtClean="0"/>
              <a:t>した </a:t>
            </a:r>
            <a:r>
              <a:rPr lang="ja-JP" altLang="en-US" sz="2400" dirty="0"/>
              <a:t>戦争を遂行する「静かなる戦争」と呼ばれる第三次世界大戦の二五周年を記念</a:t>
            </a:r>
            <a:r>
              <a:rPr lang="ja-JP" altLang="en-US" sz="2400" dirty="0" smtClean="0"/>
              <a:t>して</a:t>
            </a:r>
            <a:r>
              <a:rPr lang="ja-JP" altLang="en-US" sz="2400" dirty="0"/>
              <a:t>刊行</a:t>
            </a:r>
            <a:r>
              <a:rPr lang="ja-JP" altLang="en-US" sz="2400" dirty="0" smtClean="0"/>
              <a:t>された</a:t>
            </a:r>
            <a:r>
              <a:rPr lang="ja-JP" altLang="en-US" sz="2400" dirty="0"/>
              <a:t>ものである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この</a:t>
            </a:r>
            <a:r>
              <a:rPr lang="ja-JP" altLang="en-US" sz="2400" dirty="0"/>
              <a:t>文書には、</a:t>
            </a:r>
            <a:r>
              <a:rPr lang="ja-JP" altLang="en-US" sz="2400" dirty="0" smtClean="0"/>
              <a:t>今、戦争</a:t>
            </a:r>
            <a:r>
              <a:rPr lang="ja-JP" altLang="en-US" sz="2400" dirty="0"/>
              <a:t>とその戦略ならびに兵器についての</a:t>
            </a:r>
            <a:r>
              <a:rPr lang="ja-JP" altLang="en-US" sz="2400" dirty="0" smtClean="0"/>
              <a:t>序説が</a:t>
            </a:r>
            <a:r>
              <a:rPr lang="ja-JP" altLang="en-US" sz="2400" dirty="0"/>
              <a:t>収められている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＜</a:t>
            </a:r>
            <a:r>
              <a:rPr lang="ja-JP" altLang="en-US" sz="2400" dirty="0"/>
              <a:t>ご搭乗感謝＞</a:t>
            </a:r>
            <a:endParaRPr kumimoji="1" lang="ja-JP" altLang="en-US" sz="2400" dirty="0"/>
          </a:p>
        </p:txBody>
      </p:sp>
      <p:pic>
        <p:nvPicPr>
          <p:cNvPr id="2" name="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55496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・静か</a:t>
            </a:r>
            <a:r>
              <a:rPr lang="ja-JP" altLang="en-US" sz="2400" dirty="0">
                <a:solidFill>
                  <a:srgbClr val="FF0000"/>
                </a:solidFill>
              </a:rPr>
              <a:t>なる戦争は一九五四年、国際的なエリートによって宣戦布告された</a:t>
            </a:r>
          </a:p>
          <a:p>
            <a:pPr marL="0" indent="0">
              <a:buNone/>
            </a:pPr>
            <a:r>
              <a:rPr lang="ja-JP" altLang="en-US" sz="2400" dirty="0" smtClean="0"/>
              <a:t>静か</a:t>
            </a:r>
            <a:r>
              <a:rPr lang="ja-JP" altLang="en-US" sz="2400" dirty="0"/>
              <a:t>なる戦争は、一九五四年、国際的なエリートによって静かに宣戦布告された 。 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沈黙</a:t>
            </a:r>
            <a:r>
              <a:rPr lang="ja-JP" altLang="en-US" sz="2400" dirty="0"/>
              <a:t>の兵器システム［コンピュータ］はほぼ十三年遅れて姿を露わしたけれども、 この新兵器システムの出現によって、重大な蹉跌を被ることは皆無となった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この小冊子</a:t>
            </a:r>
            <a:r>
              <a:rPr lang="ja-JP" altLang="en-US" sz="2400" dirty="0"/>
              <a:t>は静かなる戦争開始二五周年を記念する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既にこの</a:t>
            </a:r>
            <a:r>
              <a:rPr lang="ja-JP" altLang="en-US" sz="2400" dirty="0"/>
              <a:t>国内戦争は世界中の多く</a:t>
            </a:r>
            <a:r>
              <a:rPr lang="ja-JP" altLang="en-US" sz="2400" dirty="0" smtClean="0"/>
              <a:t>の戦線</a:t>
            </a:r>
            <a:r>
              <a:rPr lang="ja-JP" altLang="en-US" sz="2400" dirty="0"/>
              <a:t>で多くの勝利をあげて</a:t>
            </a:r>
            <a:r>
              <a:rPr lang="ja-JP" altLang="en-US" sz="2400" dirty="0" smtClean="0"/>
              <a:t>きた。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＜</a:t>
            </a:r>
            <a:r>
              <a:rPr lang="ja-JP" altLang="en-US" sz="2400" dirty="0"/>
              <a:t>歴史的序説＞</a:t>
            </a:r>
            <a:endParaRPr kumimoji="1" lang="en-US" altLang="ja-JP" sz="2400" dirty="0" smtClean="0"/>
          </a:p>
        </p:txBody>
      </p:sp>
      <p:pic>
        <p:nvPicPr>
          <p:cNvPr id="2" name="3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8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114400"/>
            <a:ext cx="7924800" cy="4114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solidFill>
                  <a:srgbClr val="FF0000"/>
                </a:solidFill>
              </a:rPr>
              <a:t>・ひそか</a:t>
            </a:r>
            <a:r>
              <a:rPr lang="ja-JP" altLang="en-US" sz="2400" dirty="0">
                <a:solidFill>
                  <a:srgbClr val="FF0000"/>
                </a:solidFill>
              </a:rPr>
              <a:t>にアメリカ人に対し静かなる戦争を仕掛ける</a:t>
            </a:r>
          </a:p>
          <a:p>
            <a:pPr marL="0" indent="0">
              <a:buNone/>
            </a:pPr>
            <a:r>
              <a:rPr lang="ja-JP" altLang="en-US" sz="2400" dirty="0" smtClean="0"/>
              <a:t>将来</a:t>
            </a:r>
            <a:r>
              <a:rPr lang="ja-JP" altLang="en-US" sz="2400" dirty="0"/>
              <a:t>の世界秩序、平和、安寧のために、ひそかにアメリカ人に対し静かなる戦争</a:t>
            </a:r>
            <a:r>
              <a:rPr lang="ja-JP" altLang="en-US" sz="2400" dirty="0" smtClean="0"/>
              <a:t>を仕掛け</a:t>
            </a:r>
            <a:r>
              <a:rPr lang="ja-JP" altLang="en-US" sz="2400" dirty="0"/>
              <a:t>、自然と社会のエネルギー（富）を、幼稚で処理能力のない大多数の人間から、 自己訓練を積み遂行能力があり尊敬に値する少数者の手へと、恒久的に移すこと</a:t>
            </a:r>
            <a:r>
              <a:rPr lang="ja-JP" altLang="en-US" sz="2400"/>
              <a:t>を</a:t>
            </a:r>
            <a:r>
              <a:rPr lang="ja-JP" altLang="en-US" sz="2400" smtClean="0"/>
              <a:t>究極</a:t>
            </a:r>
            <a:r>
              <a:rPr lang="ja-JP" altLang="en-US" sz="2400" dirty="0"/>
              <a:t>目標とする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＜</a:t>
            </a:r>
            <a:r>
              <a:rPr lang="ja-JP" altLang="en-US" sz="2400" dirty="0"/>
              <a:t>エネルギー＞</a:t>
            </a:r>
            <a:endParaRPr kumimoji="1" lang="ja-JP" altLang="en-US" sz="2400" dirty="0"/>
          </a:p>
        </p:txBody>
      </p:sp>
      <p:pic>
        <p:nvPicPr>
          <p:cNvPr id="4" name="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609600" cy="6096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56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idx="1"/>
          </p:nvPr>
        </p:nvSpPr>
        <p:spPr>
          <a:xfrm>
            <a:off x="751656" y="1600200"/>
            <a:ext cx="7924800" cy="41148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ja-JP" altLang="en-US" sz="2400" dirty="0"/>
              <a:t>お疲れ様でした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 algn="ctr">
              <a:buNone/>
            </a:pP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400" dirty="0"/>
              <a:t>次は</a:t>
            </a:r>
            <a:r>
              <a:rPr lang="ja-JP" altLang="en-US" sz="2400" dirty="0" smtClean="0"/>
              <a:t>、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２）「</a:t>
            </a:r>
            <a:r>
              <a:rPr lang="ja-JP" altLang="en-US" sz="2400" u="sng" dirty="0">
                <a:solidFill>
                  <a:srgbClr val="FF0000"/>
                </a:solidFill>
              </a:rPr>
              <a:t>沈黙の兵器」の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特徴</a:t>
            </a:r>
            <a:r>
              <a:rPr lang="ja-JP" altLang="en-US" sz="2400" dirty="0" smtClean="0"/>
              <a:t>です。</a:t>
            </a:r>
            <a:endParaRPr kumimoji="1" lang="ja-JP" altLang="en-US" sz="2400" dirty="0"/>
          </a:p>
        </p:txBody>
      </p:sp>
      <p:pic>
        <p:nvPicPr>
          <p:cNvPr id="4" name="おわり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62598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512</Words>
  <Application>Microsoft Office PowerPoint</Application>
  <PresentationFormat>画面に合わせる (4:3)</PresentationFormat>
  <Paragraphs>34</Paragraphs>
  <Slides>9</Slides>
  <Notes>0</Notes>
  <HiddenSlides>0</HiddenSlides>
  <MMClips>8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静かなる戦争の為の沈黙の兵器</vt:lpstr>
      <vt:lpstr>PowerPoint プレゼンテーション</vt:lpstr>
      <vt:lpstr>静かなる戦争の為の沈黙の兵器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保守系YouTubeニュース番組</dc:creator>
  <cp:lastModifiedBy>保守系YouTubeニュース番組</cp:lastModifiedBy>
  <cp:revision>6</cp:revision>
  <dcterms:created xsi:type="dcterms:W3CDTF">2015-01-17T04:09:32Z</dcterms:created>
  <dcterms:modified xsi:type="dcterms:W3CDTF">2015-01-31T08:37:23Z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