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654088DB-82CC-49CF-A4D2-F3092911FFEE}" type="datetimeFigureOut">
              <a:rPr kumimoji="1" lang="ja-JP" altLang="en-US" smtClean="0"/>
              <a:t>2015/1/19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9907B4-BBD0-4FF9-BEA7-659641A11ED2}" type="slidenum">
              <a:rPr kumimoji="1" lang="ja-JP" altLang="en-US" smtClean="0"/>
              <a:t>‹#›</a:t>
            </a:fld>
            <a:endParaRPr kumimoji="1" lang="ja-JP" alt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ja-JP" altLang="en-US" smtClean="0"/>
              <a:t>マスター タイトルの書式設定</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654088DB-82CC-49CF-A4D2-F3092911FFEE}" type="datetimeFigureOut">
              <a:rPr kumimoji="1" lang="ja-JP" altLang="en-US" smtClean="0"/>
              <a:t>2015/1/19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9907B4-BBD0-4FF9-BEA7-659641A11ED2}"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654088DB-82CC-49CF-A4D2-F3092911FFEE}" type="datetimeFigureOut">
              <a:rPr kumimoji="1" lang="ja-JP" altLang="en-US" smtClean="0"/>
              <a:t>2015/1/19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9907B4-BBD0-4FF9-BEA7-659641A11ED2}"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ja-JP" altLang="en-US" smtClean="0"/>
              <a:t>マスター タイトルの書式設定</a:t>
            </a:r>
            <a:endParaRPr lang="en-US" dirty="0"/>
          </a:p>
        </p:txBody>
      </p:sp>
      <p:sp>
        <p:nvSpPr>
          <p:cNvPr id="4" name="Date Placeholder 3"/>
          <p:cNvSpPr>
            <a:spLocks noGrp="1"/>
          </p:cNvSpPr>
          <p:nvPr>
            <p:ph type="dt" sz="half" idx="10"/>
          </p:nvPr>
        </p:nvSpPr>
        <p:spPr/>
        <p:txBody>
          <a:bodyPr/>
          <a:lstStyle/>
          <a:p>
            <a:fld id="{654088DB-82CC-49CF-A4D2-F3092911FFEE}" type="datetimeFigureOut">
              <a:rPr kumimoji="1" lang="ja-JP" altLang="en-US" smtClean="0"/>
              <a:t>2015/1/19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9907B4-BBD0-4FF9-BEA7-659641A11ED2}" type="slidenum">
              <a:rPr kumimoji="1" lang="ja-JP" altLang="en-US" smtClean="0"/>
              <a:t>‹#›</a:t>
            </a:fld>
            <a:endParaRPr kumimoji="1" lang="ja-JP" altLang="en-US"/>
          </a:p>
        </p:txBody>
      </p:sp>
      <p:sp>
        <p:nvSpPr>
          <p:cNvPr id="8" name="Content Placeholder 7"/>
          <p:cNvSpPr>
            <a:spLocks noGrp="1"/>
          </p:cNvSpPr>
          <p:nvPr>
            <p:ph sz="quarter" idx="13"/>
          </p:nvPr>
        </p:nvSpPr>
        <p:spPr>
          <a:xfrm>
            <a:off x="609600" y="1600200"/>
            <a:ext cx="7924800" cy="4114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54088DB-82CC-49CF-A4D2-F3092911FFEE}" type="datetimeFigureOut">
              <a:rPr kumimoji="1" lang="ja-JP" altLang="en-US" smtClean="0"/>
              <a:t>2015/1/19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9907B4-BBD0-4FF9-BEA7-659641A11ED2}"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2" name="Title 1"/>
          <p:cNvSpPr>
            <a:spLocks noGrp="1"/>
          </p:cNvSpPr>
          <p:nvPr>
            <p:ph type="title"/>
          </p:nvPr>
        </p:nvSpPr>
        <p:spPr>
          <a:xfrm>
            <a:off x="609600" y="274638"/>
            <a:ext cx="7924800" cy="1143000"/>
          </a:xfrm>
        </p:spPr>
        <p:txBody>
          <a:bodyPr/>
          <a:lstStyle/>
          <a:p>
            <a:r>
              <a:rPr lang="ja-JP" altLang="en-US" smtClean="0"/>
              <a:t>マスター タイトルの書式設定</a:t>
            </a:r>
            <a:endParaRPr lang="en-US" dirty="0"/>
          </a:p>
        </p:txBody>
      </p:sp>
      <p:sp>
        <p:nvSpPr>
          <p:cNvPr id="5" name="Date Placeholder 4"/>
          <p:cNvSpPr>
            <a:spLocks noGrp="1"/>
          </p:cNvSpPr>
          <p:nvPr>
            <p:ph type="dt" sz="half" idx="10"/>
          </p:nvPr>
        </p:nvSpPr>
        <p:spPr/>
        <p:txBody>
          <a:bodyPr/>
          <a:lstStyle/>
          <a:p>
            <a:fld id="{654088DB-82CC-49CF-A4D2-F3092911FFEE}" type="datetimeFigureOut">
              <a:rPr kumimoji="1" lang="ja-JP" altLang="en-US" smtClean="0"/>
              <a:t>2015/1/19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19907B4-BBD0-4FF9-BEA7-659641A11ED2}"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7" name="Date Placeholder 6"/>
          <p:cNvSpPr>
            <a:spLocks noGrp="1"/>
          </p:cNvSpPr>
          <p:nvPr>
            <p:ph type="dt" sz="half" idx="10"/>
          </p:nvPr>
        </p:nvSpPr>
        <p:spPr/>
        <p:txBody>
          <a:bodyPr/>
          <a:lstStyle/>
          <a:p>
            <a:fld id="{654088DB-82CC-49CF-A4D2-F3092911FFEE}" type="datetimeFigureOut">
              <a:rPr kumimoji="1" lang="ja-JP" altLang="en-US" smtClean="0"/>
              <a:t>2015/1/19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19907B4-BBD0-4FF9-BEA7-659641A11ED2}"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654088DB-82CC-49CF-A4D2-F3092911FFEE}" type="datetimeFigureOut">
              <a:rPr kumimoji="1" lang="ja-JP" altLang="en-US" smtClean="0"/>
              <a:t>2015/1/19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19907B4-BBD0-4FF9-BEA7-659641A11ED2}"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4088DB-82CC-49CF-A4D2-F3092911FFEE}" type="datetimeFigureOut">
              <a:rPr kumimoji="1" lang="ja-JP" altLang="en-US" smtClean="0"/>
              <a:t>2015/1/19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19907B4-BBD0-4FF9-BEA7-659641A11ED2}"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54088DB-82CC-49CF-A4D2-F3092911FFEE}" type="datetimeFigureOut">
              <a:rPr kumimoji="1" lang="ja-JP" altLang="en-US" smtClean="0"/>
              <a:t>2015/1/19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19907B4-BBD0-4FF9-BEA7-659641A11ED2}"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54088DB-82CC-49CF-A4D2-F3092911FFEE}" type="datetimeFigureOut">
              <a:rPr kumimoji="1" lang="ja-JP" altLang="en-US" smtClean="0"/>
              <a:t>2015/1/19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19907B4-BBD0-4FF9-BEA7-659641A11ED2}"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654088DB-82CC-49CF-A4D2-F3092911FFEE}" type="datetimeFigureOut">
              <a:rPr kumimoji="1" lang="ja-JP" altLang="en-US" smtClean="0"/>
              <a:t>2015/1/19</a:t>
            </a:fld>
            <a:endParaRPr kumimoji="1" lang="ja-JP" alt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kumimoji="1" lang="ja-JP" alt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319907B4-BBD0-4FF9-BEA7-659641A11ED2}" type="slidenum">
              <a:rPr kumimoji="1" lang="ja-JP" altLang="en-US" smtClean="0"/>
              <a:t>‹#›</a:t>
            </a:fld>
            <a:endParaRPr kumimoji="1" lang="ja-JP" alt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kumimoji="1" sz="3000" kern="1200" cap="all" spc="50" baseline="0">
          <a:solidFill>
            <a:schemeClr val="tx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ma"/><Relationship Id="rId1" Type="http://schemas.microsoft.com/office/2007/relationships/media" Target="../media/media14.wma"/><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ma"/><Relationship Id="rId1" Type="http://schemas.microsoft.com/office/2007/relationships/media" Target="../media/media15.wma"/><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ma"/><Relationship Id="rId1" Type="http://schemas.microsoft.com/office/2007/relationships/media" Target="../media/media16.wma"/><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ma"/><Relationship Id="rId1" Type="http://schemas.microsoft.com/office/2007/relationships/media" Target="../media/media17.wma"/><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wma"/><Relationship Id="rId1" Type="http://schemas.microsoft.com/office/2007/relationships/media" Target="../media/media18.wma"/><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wma"/><Relationship Id="rId1" Type="http://schemas.microsoft.com/office/2007/relationships/media" Target="../media/media19.wma"/><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wma"/><Relationship Id="rId1" Type="http://schemas.microsoft.com/office/2007/relationships/media" Target="../media/media20.wma"/><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wma"/><Relationship Id="rId1" Type="http://schemas.microsoft.com/office/2007/relationships/media" Target="../media/media21.wma"/><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2.wma"/><Relationship Id="rId1" Type="http://schemas.microsoft.com/office/2007/relationships/media" Target="../media/media22.wma"/><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3.wma"/><Relationship Id="rId1" Type="http://schemas.microsoft.com/office/2007/relationships/media" Target="../media/media23.wma"/><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4.wma"/><Relationship Id="rId1" Type="http://schemas.microsoft.com/office/2007/relationships/media" Target="../media/media24.wma"/><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5.wma"/><Relationship Id="rId1" Type="http://schemas.microsoft.com/office/2007/relationships/media" Target="../media/media25.wma"/><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6.wma"/><Relationship Id="rId1" Type="http://schemas.microsoft.com/office/2007/relationships/media" Target="../media/media26.wma"/><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7.wma"/><Relationship Id="rId1" Type="http://schemas.microsoft.com/office/2007/relationships/media" Target="../media/media27.wma"/><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8.wma"/><Relationship Id="rId1" Type="http://schemas.microsoft.com/office/2007/relationships/media" Target="../media/media28.wma"/><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9.wma"/><Relationship Id="rId1" Type="http://schemas.microsoft.com/office/2007/relationships/media" Target="../media/media29.wma"/><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0.wma"/><Relationship Id="rId1" Type="http://schemas.microsoft.com/office/2007/relationships/media" Target="../media/media30.wma"/><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1.wma"/><Relationship Id="rId1" Type="http://schemas.microsoft.com/office/2007/relationships/media" Target="../media/media31.wma"/><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2.wma"/><Relationship Id="rId1" Type="http://schemas.microsoft.com/office/2007/relationships/media" Target="../media/media32.wma"/><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3.wma"/><Relationship Id="rId1" Type="http://schemas.microsoft.com/office/2007/relationships/media" Target="../media/media33.wma"/><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4.wma"/><Relationship Id="rId1" Type="http://schemas.microsoft.com/office/2007/relationships/media" Target="../media/media34.wma"/><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5.wma"/><Relationship Id="rId1" Type="http://schemas.microsoft.com/office/2007/relationships/media" Target="../media/media35.wma"/><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6.wma"/><Relationship Id="rId1" Type="http://schemas.microsoft.com/office/2007/relationships/media" Target="../media/media36.wma"/><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7.wma"/><Relationship Id="rId1" Type="http://schemas.microsoft.com/office/2007/relationships/media" Target="../media/media37.wma"/><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8.wma"/><Relationship Id="rId1" Type="http://schemas.microsoft.com/office/2007/relationships/media" Target="../media/media38.wma"/><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9.wma"/><Relationship Id="rId1" Type="http://schemas.microsoft.com/office/2007/relationships/media" Target="../media/media39.wma"/><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0.wma"/><Relationship Id="rId1" Type="http://schemas.microsoft.com/office/2007/relationships/media" Target="../media/media40.wma"/><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1.wma"/><Relationship Id="rId1" Type="http://schemas.microsoft.com/office/2007/relationships/media" Target="../media/media41.wma"/><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2.wma"/><Relationship Id="rId1" Type="http://schemas.microsoft.com/office/2007/relationships/media" Target="../media/media42.wma"/><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3.wav"/><Relationship Id="rId1" Type="http://schemas.microsoft.com/office/2007/relationships/media" Target="../media/media43.wav"/><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4.wma"/><Relationship Id="rId1" Type="http://schemas.microsoft.com/office/2007/relationships/media" Target="../media/media44.wma"/><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5.wma"/><Relationship Id="rId1" Type="http://schemas.microsoft.com/office/2007/relationships/media" Target="../media/media45.wma"/><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6.wma"/><Relationship Id="rId1" Type="http://schemas.microsoft.com/office/2007/relationships/media" Target="../media/media46.wma"/><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7.wma"/><Relationship Id="rId1" Type="http://schemas.microsoft.com/office/2007/relationships/media" Target="../media/media47.wma"/><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8.wma"/><Relationship Id="rId1" Type="http://schemas.microsoft.com/office/2007/relationships/media" Target="../media/media48.wma"/><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2792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ユダヤ王とその王国</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・我が王国</a:t>
            </a:r>
            <a:r>
              <a:rPr lang="ja-JP" altLang="en-US" sz="2400" dirty="0">
                <a:solidFill>
                  <a:srgbClr val="FF0000"/>
                </a:solidFill>
              </a:rPr>
              <a:t>の特徴は専制と</a:t>
            </a:r>
            <a:r>
              <a:rPr lang="ja-JP" altLang="en-US" sz="2400" dirty="0" smtClean="0">
                <a:solidFill>
                  <a:srgbClr val="FF0000"/>
                </a:solidFill>
              </a:rPr>
              <a:t>いう事の強力さを</a:t>
            </a:r>
            <a:endParaRPr lang="en-US" altLang="ja-JP" sz="2400" dirty="0" smtClean="0">
              <a:solidFill>
                <a:srgbClr val="FF0000"/>
              </a:solidFill>
            </a:endParaRPr>
          </a:p>
          <a:p>
            <a:pPr marL="0" indent="0">
              <a:buNone/>
            </a:pPr>
            <a:r>
              <a:rPr lang="ja-JP" altLang="en-US" sz="2400" dirty="0">
                <a:solidFill>
                  <a:srgbClr val="FF0000"/>
                </a:solidFill>
              </a:rPr>
              <a:t>　</a:t>
            </a:r>
            <a:r>
              <a:rPr lang="ja-JP" altLang="en-US" sz="2400" dirty="0" smtClean="0">
                <a:solidFill>
                  <a:srgbClr val="FF0000"/>
                </a:solidFill>
              </a:rPr>
              <a:t>　　　　　　　　　　　　　　　　遺憾</a:t>
            </a:r>
            <a:r>
              <a:rPr lang="ja-JP" altLang="en-US" sz="2400" dirty="0">
                <a:solidFill>
                  <a:srgbClr val="FF0000"/>
                </a:solidFill>
              </a:rPr>
              <a:t>なく発揮する</a:t>
            </a:r>
          </a:p>
          <a:p>
            <a:pPr marL="0" indent="0">
              <a:buNone/>
            </a:pPr>
            <a:r>
              <a:rPr lang="ja-JP" altLang="en-US" sz="2400" dirty="0"/>
              <a:t>  </a:t>
            </a:r>
            <a:r>
              <a:rPr lang="ja-JP" altLang="en-US" sz="2400" dirty="0" smtClean="0"/>
              <a:t>我々は新た</a:t>
            </a:r>
            <a:r>
              <a:rPr lang="ja-JP" altLang="en-US" sz="2400" dirty="0"/>
              <a:t>な法律によって、国民の政治</a:t>
            </a:r>
            <a:r>
              <a:rPr lang="ja-JP" altLang="en-US" sz="2400" dirty="0" smtClean="0"/>
              <a:t>生活全てを手加減する事無く律しよう</a:t>
            </a:r>
            <a:r>
              <a:rPr lang="ja-JP" altLang="en-US" sz="2400" dirty="0"/>
              <a:t>と思う</a:t>
            </a:r>
            <a:r>
              <a:rPr lang="ja-JP" altLang="en-US" sz="2400" dirty="0" smtClean="0"/>
              <a:t>。</a:t>
            </a:r>
            <a:endParaRPr lang="en-US" altLang="ja-JP" sz="2400" dirty="0" smtClean="0"/>
          </a:p>
          <a:p>
            <a:pPr marL="0" indent="0">
              <a:buNone/>
            </a:pPr>
            <a:r>
              <a:rPr lang="ja-JP" altLang="en-US" sz="2400" dirty="0" smtClean="0"/>
              <a:t>それらの法律</a:t>
            </a:r>
            <a:r>
              <a:rPr lang="ja-JP" altLang="en-US" sz="2400" dirty="0"/>
              <a:t>は、ゴイムが許してきた寛大とか特典とかを一つづつ全部 取り潰すだろう</a:t>
            </a:r>
            <a:r>
              <a:rPr lang="ja-JP" altLang="en-US" sz="2400" dirty="0" smtClean="0"/>
              <a:t>。</a:t>
            </a:r>
            <a:endParaRPr lang="en-US" altLang="ja-JP" sz="2400" dirty="0" smtClean="0"/>
          </a:p>
          <a:p>
            <a:pPr marL="0" indent="0">
              <a:buNone/>
            </a:pPr>
            <a:r>
              <a:rPr lang="ja-JP" altLang="en-US" sz="2400" dirty="0" smtClean="0"/>
              <a:t>如何なる時</a:t>
            </a:r>
            <a:r>
              <a:rPr lang="ja-JP" altLang="en-US" sz="2400" dirty="0"/>
              <a:t>に</a:t>
            </a:r>
            <a:r>
              <a:rPr lang="ja-JP" altLang="en-US" sz="2400" dirty="0" smtClean="0"/>
              <a:t>も如何なる場所</a:t>
            </a:r>
            <a:r>
              <a:rPr lang="ja-JP" altLang="en-US" sz="2400" dirty="0"/>
              <a:t>でも、行動や言葉</a:t>
            </a:r>
            <a:r>
              <a:rPr lang="ja-JP" altLang="en-US" sz="2400" dirty="0" smtClean="0"/>
              <a:t>で我らに盾突く</a:t>
            </a:r>
            <a:r>
              <a:rPr lang="ja-JP" altLang="en-US" sz="2400" dirty="0"/>
              <a:t>ゴ イムを一人残らず一掃する立場で臨み、専制と</a:t>
            </a:r>
            <a:r>
              <a:rPr lang="ja-JP" altLang="en-US" sz="2400" dirty="0" smtClean="0"/>
              <a:t>いう事の強力さ</a:t>
            </a:r>
            <a:r>
              <a:rPr lang="ja-JP" altLang="en-US" sz="2400" dirty="0"/>
              <a:t>を遺憾なく発揮</a:t>
            </a:r>
            <a:r>
              <a:rPr lang="ja-JP" altLang="en-US" sz="2400" dirty="0" smtClean="0"/>
              <a:t>するの</a:t>
            </a:r>
            <a:r>
              <a:rPr lang="ja-JP" altLang="en-US" sz="2400" dirty="0"/>
              <a:t>が</a:t>
            </a:r>
            <a:r>
              <a:rPr lang="ja-JP" altLang="en-US" sz="2400" dirty="0" smtClean="0"/>
              <a:t>、我が王国</a:t>
            </a:r>
            <a:r>
              <a:rPr lang="ja-JP" altLang="en-US" sz="2400" dirty="0"/>
              <a:t>の特徴である</a:t>
            </a:r>
            <a:r>
              <a:rPr lang="ja-JP" altLang="en-US" sz="2400" dirty="0" smtClean="0"/>
              <a:t>。</a:t>
            </a:r>
            <a:endParaRPr lang="en-US" altLang="ja-JP" sz="2400" dirty="0" smtClean="0"/>
          </a:p>
          <a:p>
            <a:pPr marL="0" indent="0">
              <a:buNone/>
            </a:pPr>
            <a:r>
              <a:rPr lang="ja-JP" altLang="en-US" sz="2400" dirty="0" smtClean="0"/>
              <a:t>＜</a:t>
            </a:r>
            <a:r>
              <a:rPr lang="ja-JP" altLang="en-US" sz="2400" dirty="0"/>
              <a:t>五＞</a:t>
            </a:r>
            <a:endParaRPr kumimoji="1" lang="ja-JP" altLang="en-US" sz="2400" dirty="0"/>
          </a:p>
        </p:txBody>
      </p:sp>
      <p:pic>
        <p:nvPicPr>
          <p:cNvPr id="4" name="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188176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41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ユダヤ王とその王国</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・我々の憲法</a:t>
            </a:r>
            <a:r>
              <a:rPr lang="ja-JP" altLang="en-US" sz="2400" dirty="0">
                <a:solidFill>
                  <a:srgbClr val="FF0000"/>
                </a:solidFill>
              </a:rPr>
              <a:t>発布の翌日からは永久</a:t>
            </a:r>
            <a:r>
              <a:rPr lang="ja-JP" altLang="en-US" sz="2400" dirty="0" smtClean="0">
                <a:solidFill>
                  <a:srgbClr val="FF0000"/>
                </a:solidFill>
              </a:rPr>
              <a:t>に</a:t>
            </a:r>
            <a:endParaRPr lang="en-US" altLang="ja-JP" sz="2400" dirty="0" smtClean="0">
              <a:solidFill>
                <a:srgbClr val="FF0000"/>
              </a:solidFill>
            </a:endParaRPr>
          </a:p>
          <a:p>
            <a:pPr marL="0" indent="0">
              <a:buNone/>
            </a:pPr>
            <a:r>
              <a:rPr lang="ja-JP" altLang="en-US" sz="2400" dirty="0">
                <a:solidFill>
                  <a:srgbClr val="FF0000"/>
                </a:solidFill>
              </a:rPr>
              <a:t>　</a:t>
            </a:r>
            <a:r>
              <a:rPr lang="ja-JP" altLang="en-US" sz="2400" dirty="0" smtClean="0">
                <a:solidFill>
                  <a:srgbClr val="FF0000"/>
                </a:solidFill>
              </a:rPr>
              <a:t>　　　　　　　　　　　抹消</a:t>
            </a:r>
            <a:r>
              <a:rPr lang="ja-JP" altLang="en-US" sz="2400" dirty="0">
                <a:solidFill>
                  <a:srgbClr val="FF0000"/>
                </a:solidFill>
              </a:rPr>
              <a:t>されねば</a:t>
            </a:r>
            <a:r>
              <a:rPr lang="ja-JP" altLang="en-US" sz="2400" dirty="0" smtClean="0">
                <a:solidFill>
                  <a:srgbClr val="FF0000"/>
                </a:solidFill>
              </a:rPr>
              <a:t>ならない事がある</a:t>
            </a:r>
            <a:endParaRPr lang="ja-JP" altLang="en-US" sz="2400" dirty="0">
              <a:solidFill>
                <a:srgbClr val="FF0000"/>
              </a:solidFill>
            </a:endParaRPr>
          </a:p>
          <a:p>
            <a:pPr marL="0" indent="0">
              <a:buNone/>
            </a:pPr>
            <a:r>
              <a:rPr lang="ja-JP" altLang="en-US" sz="2400" dirty="0"/>
              <a:t>  新憲法発布の翌日からは、新聞報道の自由、結社の権利</a:t>
            </a:r>
            <a:r>
              <a:rPr lang="ja-JP" altLang="en-US" sz="2400" dirty="0" smtClean="0"/>
              <a:t>、　信教</a:t>
            </a:r>
            <a:r>
              <a:rPr lang="ja-JP" altLang="en-US" sz="2400" dirty="0"/>
              <a:t>の自由、その他</a:t>
            </a:r>
            <a:r>
              <a:rPr lang="ja-JP" altLang="en-US" sz="2400" dirty="0" smtClean="0"/>
              <a:t>あまた</a:t>
            </a:r>
            <a:r>
              <a:rPr lang="ja-JP" altLang="en-US" sz="2400" dirty="0"/>
              <a:t>の事柄は、人間の記憶からは永久に抹消されなければならないか、急激な変更が</a:t>
            </a:r>
            <a:r>
              <a:rPr lang="ja-JP" altLang="en-US" sz="2400" dirty="0" smtClean="0"/>
              <a:t>加えられなければ</a:t>
            </a:r>
            <a:r>
              <a:rPr lang="ja-JP" altLang="en-US" sz="2400" dirty="0"/>
              <a:t>ならない</a:t>
            </a:r>
            <a:r>
              <a:rPr lang="ja-JP" altLang="en-US" sz="2400" dirty="0" smtClean="0"/>
              <a:t>。</a:t>
            </a:r>
            <a:endParaRPr lang="en-US" altLang="ja-JP" sz="2400" dirty="0" smtClean="0"/>
          </a:p>
          <a:p>
            <a:pPr marL="0" indent="0">
              <a:buNone/>
            </a:pPr>
            <a:r>
              <a:rPr lang="ja-JP" altLang="en-US" sz="2400" dirty="0" smtClean="0"/>
              <a:t>＜</a:t>
            </a:r>
            <a:r>
              <a:rPr lang="ja-JP" altLang="en-US" sz="2400" dirty="0"/>
              <a:t>十一＞</a:t>
            </a:r>
            <a:endParaRPr kumimoji="1" lang="ja-JP" altLang="en-US" sz="2400" dirty="0"/>
          </a:p>
        </p:txBody>
      </p:sp>
      <p:pic>
        <p:nvPicPr>
          <p:cNvPr id="4" name="9.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306779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55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ユダヤ王とその王国</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Autofit/>
          </a:bodyPr>
          <a:lstStyle/>
          <a:p>
            <a:pPr marL="0" indent="0">
              <a:buNone/>
            </a:pPr>
            <a:r>
              <a:rPr lang="ja-JP" altLang="en-US" sz="2150" dirty="0" smtClean="0">
                <a:solidFill>
                  <a:srgbClr val="FF0000"/>
                </a:solidFill>
              </a:rPr>
              <a:t>・如何なる場合でも我々は</a:t>
            </a:r>
            <a:endParaRPr lang="en-US" altLang="ja-JP" sz="2150" dirty="0" smtClean="0">
              <a:solidFill>
                <a:srgbClr val="FF0000"/>
              </a:solidFill>
            </a:endParaRPr>
          </a:p>
          <a:p>
            <a:pPr marL="0" indent="0">
              <a:buNone/>
            </a:pPr>
            <a:r>
              <a:rPr lang="ja-JP" altLang="en-US" sz="2150" dirty="0">
                <a:solidFill>
                  <a:srgbClr val="FF0000"/>
                </a:solidFill>
              </a:rPr>
              <a:t>　</a:t>
            </a:r>
            <a:r>
              <a:rPr lang="ja-JP" altLang="en-US" sz="2150" dirty="0" smtClean="0">
                <a:solidFill>
                  <a:srgbClr val="FF0000"/>
                </a:solidFill>
              </a:rPr>
              <a:t>　　　　　　　　人民</a:t>
            </a:r>
            <a:r>
              <a:rPr lang="ja-JP" altLang="en-US" sz="2150" dirty="0">
                <a:solidFill>
                  <a:srgbClr val="FF0000"/>
                </a:solidFill>
              </a:rPr>
              <a:t>と権力を分け合うこと</a:t>
            </a:r>
            <a:r>
              <a:rPr lang="ja-JP" altLang="en-US" sz="2150" dirty="0" smtClean="0">
                <a:solidFill>
                  <a:srgbClr val="FF0000"/>
                </a:solidFill>
              </a:rPr>
              <a:t>はありえない</a:t>
            </a:r>
            <a:endParaRPr lang="ja-JP" altLang="en-US" sz="2150" dirty="0">
              <a:solidFill>
                <a:srgbClr val="FF0000"/>
              </a:solidFill>
            </a:endParaRPr>
          </a:p>
          <a:p>
            <a:pPr marL="0" indent="0">
              <a:buNone/>
            </a:pPr>
            <a:r>
              <a:rPr lang="ja-JP" altLang="en-US" sz="2150" dirty="0"/>
              <a:t>  憲法発布のその瞬間、世界の人民は革命が成し遂げた厳然たる事実に呆然とし、</a:t>
            </a:r>
            <a:r>
              <a:rPr lang="ja-JP" altLang="en-US" sz="2150" dirty="0" smtClean="0"/>
              <a:t>まだ</a:t>
            </a:r>
            <a:r>
              <a:rPr lang="ja-JP" altLang="en-US" sz="2150" dirty="0"/>
              <a:t>恐怖心と半信半疑の気持に捕われている時から</a:t>
            </a:r>
            <a:r>
              <a:rPr lang="ja-JP" altLang="en-US" sz="2150" dirty="0" smtClean="0"/>
              <a:t>、我々がすこぶる強力</a:t>
            </a:r>
            <a:r>
              <a:rPr lang="ja-JP" altLang="en-US" sz="2150" dirty="0"/>
              <a:t>、</a:t>
            </a:r>
            <a:r>
              <a:rPr lang="ja-JP" altLang="en-US" sz="2150" dirty="0" smtClean="0"/>
              <a:t>難攻不落</a:t>
            </a:r>
            <a:r>
              <a:rPr lang="ja-JP" altLang="en-US" sz="2150" dirty="0"/>
              <a:t>、かつ</a:t>
            </a:r>
            <a:r>
              <a:rPr lang="ja-JP" altLang="en-US" sz="2150" dirty="0" smtClean="0"/>
              <a:t>、十二分過ぎる位力</a:t>
            </a:r>
            <a:r>
              <a:rPr lang="ja-JP" altLang="en-US" sz="2150" dirty="0"/>
              <a:t>に溢れていて</a:t>
            </a:r>
            <a:r>
              <a:rPr lang="ja-JP" altLang="en-US" sz="2150" dirty="0" smtClean="0"/>
              <a:t>、如何なる場合</a:t>
            </a:r>
            <a:r>
              <a:rPr lang="ja-JP" altLang="en-US" sz="2150" dirty="0"/>
              <a:t>であっても</a:t>
            </a:r>
            <a:r>
              <a:rPr lang="ja-JP" altLang="en-US" sz="2150" dirty="0" smtClean="0"/>
              <a:t>、彼らに </a:t>
            </a:r>
            <a:r>
              <a:rPr lang="ja-JP" altLang="en-US" sz="2150" dirty="0"/>
              <a:t>一顧も与えず</a:t>
            </a:r>
            <a:r>
              <a:rPr lang="ja-JP" altLang="en-US" sz="2150" dirty="0" smtClean="0"/>
              <a:t>、彼らの意見</a:t>
            </a:r>
            <a:r>
              <a:rPr lang="ja-JP" altLang="en-US" sz="2150" dirty="0"/>
              <a:t>や意志には一瞥も加えず</a:t>
            </a:r>
            <a:r>
              <a:rPr lang="ja-JP" altLang="en-US" sz="2150" dirty="0" smtClean="0"/>
              <a:t>、如何なるささやかな反抗</a:t>
            </a:r>
            <a:r>
              <a:rPr lang="ja-JP" altLang="en-US" sz="2150" dirty="0"/>
              <a:t>の表 明も示威も、時と所を問わず、一つ残らず粉砕する用意があり可能であり</a:t>
            </a:r>
            <a:r>
              <a:rPr lang="ja-JP" altLang="en-US" sz="2150" dirty="0" smtClean="0"/>
              <a:t>、我々 </a:t>
            </a:r>
            <a:r>
              <a:rPr lang="ja-JP" altLang="en-US" sz="2150" dirty="0"/>
              <a:t>は取るべきもの</a:t>
            </a:r>
            <a:r>
              <a:rPr lang="ja-JP" altLang="en-US" sz="2150" dirty="0" smtClean="0"/>
              <a:t>は全て取り、如何なる事情</a:t>
            </a:r>
            <a:r>
              <a:rPr lang="ja-JP" altLang="en-US" sz="2150" dirty="0"/>
              <a:t>にせよ</a:t>
            </a:r>
            <a:r>
              <a:rPr lang="ja-JP" altLang="en-US" sz="2150" dirty="0" smtClean="0"/>
              <a:t>、我々は彼らと権力</a:t>
            </a:r>
            <a:r>
              <a:rPr lang="ja-JP" altLang="en-US" sz="2150" dirty="0"/>
              <a:t>を</a:t>
            </a:r>
            <a:r>
              <a:rPr lang="ja-JP" altLang="en-US" sz="2150" dirty="0" smtClean="0"/>
              <a:t>分け合う</a:t>
            </a:r>
            <a:r>
              <a:rPr lang="ja-JP" altLang="en-US" sz="2150" dirty="0"/>
              <a:t>ことはありえない</a:t>
            </a:r>
            <a:r>
              <a:rPr lang="en-US" altLang="ja-JP" sz="2150" dirty="0" smtClean="0"/>
              <a:t>……</a:t>
            </a:r>
          </a:p>
          <a:p>
            <a:pPr marL="0" indent="0">
              <a:buNone/>
            </a:pPr>
            <a:r>
              <a:rPr lang="ja-JP" altLang="en-US" sz="2150" dirty="0" smtClean="0"/>
              <a:t>そう</a:t>
            </a:r>
            <a:r>
              <a:rPr lang="ja-JP" altLang="en-US" sz="2150" dirty="0"/>
              <a:t>すれば</a:t>
            </a:r>
            <a:r>
              <a:rPr lang="ja-JP" altLang="en-US" sz="2150" dirty="0" smtClean="0"/>
              <a:t>、彼らは恐怖</a:t>
            </a:r>
            <a:r>
              <a:rPr lang="ja-JP" altLang="en-US" sz="2150" dirty="0"/>
              <a:t>に身震いして何事にも目を閉じ、 事の成行きを最後まで</a:t>
            </a:r>
            <a:r>
              <a:rPr lang="ja-JP" altLang="en-US" sz="2150" dirty="0" smtClean="0"/>
              <a:t>見守る他は無いであろう。</a:t>
            </a:r>
            <a:endParaRPr lang="en-US" altLang="ja-JP" sz="2150" dirty="0" smtClean="0"/>
          </a:p>
          <a:p>
            <a:pPr marL="0" indent="0">
              <a:buNone/>
            </a:pPr>
            <a:r>
              <a:rPr lang="ja-JP" altLang="en-US" sz="2150" dirty="0" smtClean="0"/>
              <a:t>ゴイム</a:t>
            </a:r>
            <a:r>
              <a:rPr lang="ja-JP" altLang="en-US" sz="2150" dirty="0"/>
              <a:t>は羊の群であり</a:t>
            </a:r>
            <a:r>
              <a:rPr lang="ja-JP" altLang="en-US" sz="2150" dirty="0" smtClean="0"/>
              <a:t>、我々 </a:t>
            </a:r>
            <a:r>
              <a:rPr lang="ja-JP" altLang="en-US" sz="2150" dirty="0"/>
              <a:t>は狼である</a:t>
            </a:r>
            <a:r>
              <a:rPr lang="ja-JP" altLang="en-US" sz="2150" dirty="0" smtClean="0"/>
              <a:t>。</a:t>
            </a:r>
            <a:endParaRPr lang="en-US" altLang="ja-JP" sz="2150" dirty="0" smtClean="0"/>
          </a:p>
          <a:p>
            <a:pPr marL="0" indent="0">
              <a:buNone/>
            </a:pPr>
            <a:r>
              <a:rPr lang="ja-JP" altLang="en-US" sz="2150" dirty="0" smtClean="0"/>
              <a:t>狼</a:t>
            </a:r>
            <a:r>
              <a:rPr lang="ja-JP" altLang="en-US" sz="2150" dirty="0"/>
              <a:t>が羊の群に入ったらどう</a:t>
            </a:r>
            <a:r>
              <a:rPr lang="ja-JP" altLang="en-US" sz="2150" dirty="0" smtClean="0"/>
              <a:t>いう事が起こる</a:t>
            </a:r>
            <a:r>
              <a:rPr lang="ja-JP" altLang="en-US" sz="2150" dirty="0"/>
              <a:t>か、御存知であろう</a:t>
            </a:r>
            <a:r>
              <a:rPr lang="ja-JP" altLang="en-US" sz="2150" dirty="0" smtClean="0"/>
              <a:t>。</a:t>
            </a:r>
            <a:endParaRPr lang="en-US" altLang="ja-JP" sz="2150" dirty="0" smtClean="0"/>
          </a:p>
          <a:p>
            <a:pPr marL="0" indent="0">
              <a:buNone/>
            </a:pPr>
            <a:r>
              <a:rPr lang="ja-JP" altLang="en-US" sz="2150" dirty="0" smtClean="0"/>
              <a:t>＜</a:t>
            </a:r>
            <a:r>
              <a:rPr lang="ja-JP" altLang="en-US" sz="2150" dirty="0"/>
              <a:t>十 一＞</a:t>
            </a:r>
            <a:endParaRPr kumimoji="1" lang="ja-JP" altLang="en-US" sz="2150" dirty="0"/>
          </a:p>
        </p:txBody>
      </p:sp>
      <p:pic>
        <p:nvPicPr>
          <p:cNvPr id="4" name="10.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0332" y="6230815"/>
            <a:ext cx="609600" cy="609600"/>
          </a:xfrm>
          <a:prstGeom prst="rect">
            <a:avLst/>
          </a:prstGeom>
        </p:spPr>
      </p:pic>
    </p:spTree>
    <p:extLst>
      <p:ext uri="{BB962C8B-B14F-4D97-AF65-F5344CB8AC3E}">
        <p14:creationId xmlns:p14="http://schemas.microsoft.com/office/powerpoint/2010/main" val="169734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81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ユダヤ王とその王国</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・我らの強さ</a:t>
            </a:r>
            <a:r>
              <a:rPr lang="ja-JP" altLang="en-US" sz="2400" dirty="0">
                <a:solidFill>
                  <a:srgbClr val="FF0000"/>
                </a:solidFill>
              </a:rPr>
              <a:t>は離散より生れ来った</a:t>
            </a:r>
          </a:p>
          <a:p>
            <a:pPr marL="0" indent="0">
              <a:buNone/>
            </a:pPr>
            <a:r>
              <a:rPr lang="ja-JP" altLang="en-US" sz="2400" dirty="0"/>
              <a:t>  神は与え給うた</a:t>
            </a:r>
            <a:r>
              <a:rPr lang="ja-JP" altLang="en-US" sz="2400" dirty="0" smtClean="0"/>
              <a:t>。</a:t>
            </a:r>
            <a:endParaRPr lang="en-US" altLang="ja-JP" sz="2400" dirty="0" smtClean="0"/>
          </a:p>
          <a:p>
            <a:pPr marL="0" indent="0">
              <a:buNone/>
            </a:pPr>
            <a:r>
              <a:rPr lang="ja-JP" altLang="en-US" sz="2400" dirty="0" smtClean="0"/>
              <a:t>我ら神の選民</a:t>
            </a:r>
            <a:r>
              <a:rPr lang="ja-JP" altLang="en-US" sz="2400" dirty="0"/>
              <a:t>に、離散という贈り物をして下さった</a:t>
            </a:r>
            <a:r>
              <a:rPr lang="ja-JP" altLang="en-US" sz="2400" dirty="0" smtClean="0"/>
              <a:t>。</a:t>
            </a:r>
            <a:endParaRPr lang="en-US" altLang="ja-JP" sz="2400" dirty="0" smtClean="0"/>
          </a:p>
          <a:p>
            <a:pPr marL="0" indent="0">
              <a:buNone/>
            </a:pPr>
            <a:r>
              <a:rPr lang="ja-JP" altLang="en-US" sz="2400" dirty="0" smtClean="0"/>
              <a:t>それ</a:t>
            </a:r>
            <a:r>
              <a:rPr lang="ja-JP" altLang="en-US" sz="2400" dirty="0"/>
              <a:t>は</a:t>
            </a:r>
            <a:r>
              <a:rPr lang="ja-JP" altLang="en-US" sz="2400" dirty="0" smtClean="0"/>
              <a:t>万人</a:t>
            </a:r>
            <a:r>
              <a:rPr lang="ja-JP" altLang="en-US" sz="2400" dirty="0"/>
              <a:t>の目から</a:t>
            </a:r>
            <a:r>
              <a:rPr lang="ja-JP" altLang="en-US" sz="2400" dirty="0" smtClean="0"/>
              <a:t>は我らの弱さ</a:t>
            </a:r>
            <a:r>
              <a:rPr lang="ja-JP" altLang="en-US" sz="2400" dirty="0"/>
              <a:t>と映るが</a:t>
            </a:r>
            <a:r>
              <a:rPr lang="ja-JP" altLang="en-US" sz="2400" dirty="0" smtClean="0"/>
              <a:t>、我らの強さ</a:t>
            </a:r>
            <a:r>
              <a:rPr lang="ja-JP" altLang="en-US" sz="2400" dirty="0"/>
              <a:t>は離散より生れ来たったのである</a:t>
            </a:r>
            <a:r>
              <a:rPr lang="ja-JP" altLang="en-US" sz="2400" dirty="0" smtClean="0"/>
              <a:t>。</a:t>
            </a:r>
            <a:endParaRPr lang="en-US" altLang="ja-JP" sz="2400" dirty="0" smtClean="0"/>
          </a:p>
          <a:p>
            <a:pPr marL="0" indent="0">
              <a:buNone/>
            </a:pPr>
            <a:r>
              <a:rPr lang="ja-JP" altLang="en-US" sz="2400" dirty="0" smtClean="0"/>
              <a:t> </a:t>
            </a:r>
            <a:r>
              <a:rPr lang="ja-JP" altLang="en-US" sz="2400" dirty="0"/>
              <a:t>それが今や全世界支配という戸口に到達している。今</a:t>
            </a:r>
            <a:r>
              <a:rPr lang="ja-JP" altLang="en-US" sz="2400" dirty="0" smtClean="0"/>
              <a:t>や我々が据えた</a:t>
            </a:r>
            <a:r>
              <a:rPr lang="ja-JP" altLang="en-US" sz="2400" dirty="0"/>
              <a:t>基礎の上</a:t>
            </a:r>
            <a:r>
              <a:rPr lang="ja-JP" altLang="en-US" sz="2400" dirty="0" smtClean="0"/>
              <a:t>に築くべき事は、</a:t>
            </a:r>
            <a:r>
              <a:rPr lang="ja-JP" altLang="en-US" sz="2400" dirty="0"/>
              <a:t>余すこと僅かとなっている</a:t>
            </a:r>
            <a:r>
              <a:rPr lang="ja-JP" altLang="en-US" sz="2400" dirty="0" smtClean="0"/>
              <a:t>。</a:t>
            </a:r>
            <a:endParaRPr lang="en-US" altLang="ja-JP" sz="2400" dirty="0" smtClean="0"/>
          </a:p>
          <a:p>
            <a:pPr marL="0" indent="0">
              <a:buNone/>
            </a:pPr>
            <a:r>
              <a:rPr lang="ja-JP" altLang="en-US" sz="2400" dirty="0" smtClean="0"/>
              <a:t>＜</a:t>
            </a:r>
            <a:r>
              <a:rPr lang="ja-JP" altLang="en-US" sz="2400" dirty="0"/>
              <a:t>十一＞</a:t>
            </a:r>
            <a:endParaRPr kumimoji="1" lang="ja-JP" altLang="en-US" sz="2400" dirty="0"/>
          </a:p>
        </p:txBody>
      </p:sp>
      <p:pic>
        <p:nvPicPr>
          <p:cNvPr id="4" name="1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45129" y="6248400"/>
            <a:ext cx="609600" cy="609600"/>
          </a:xfrm>
          <a:prstGeom prst="rect">
            <a:avLst/>
          </a:prstGeom>
        </p:spPr>
      </p:pic>
    </p:spTree>
    <p:extLst>
      <p:ext uri="{BB962C8B-B14F-4D97-AF65-F5344CB8AC3E}">
        <p14:creationId xmlns:p14="http://schemas.microsoft.com/office/powerpoint/2010/main" val="116843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28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ユダヤ王とその王国</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・人民は我らの独裁者</a:t>
            </a:r>
            <a:r>
              <a:rPr lang="ja-JP" altLang="en-US" sz="2400" dirty="0">
                <a:solidFill>
                  <a:srgbClr val="FF0000"/>
                </a:solidFill>
              </a:rPr>
              <a:t>に向ってこう叫ぶだろう</a:t>
            </a:r>
          </a:p>
          <a:p>
            <a:pPr marL="0" indent="0">
              <a:buNone/>
            </a:pPr>
            <a:r>
              <a:rPr lang="ja-JP" altLang="en-US" sz="2400" dirty="0"/>
              <a:t>  憲法廃止以前</a:t>
            </a:r>
            <a:r>
              <a:rPr lang="ja-JP" altLang="en-US" sz="2400" dirty="0" smtClean="0"/>
              <a:t>に我らの独裁者</a:t>
            </a:r>
            <a:r>
              <a:rPr lang="ja-JP" altLang="en-US" sz="2400" dirty="0"/>
              <a:t>が認められるかも知れぬが、</a:t>
            </a:r>
            <a:r>
              <a:rPr lang="ja-JP" altLang="en-US" sz="2400" dirty="0" smtClean="0"/>
              <a:t>その日が</a:t>
            </a:r>
            <a:r>
              <a:rPr lang="ja-JP" altLang="en-US" sz="2400" dirty="0"/>
              <a:t>来ればそれ</a:t>
            </a:r>
            <a:r>
              <a:rPr lang="ja-JP" altLang="en-US" sz="2400" dirty="0" smtClean="0"/>
              <a:t>まで</a:t>
            </a:r>
            <a:r>
              <a:rPr lang="ja-JP" altLang="en-US" sz="2400" dirty="0"/>
              <a:t>の支配者たちの無能無策に・</a:t>
            </a:r>
            <a:r>
              <a:rPr lang="ja-JP" altLang="en-US" sz="2400" dirty="0" smtClean="0"/>
              <a:t>・我々が仕組んだ</a:t>
            </a:r>
            <a:r>
              <a:rPr lang="ja-JP" altLang="en-US" sz="2400" dirty="0"/>
              <a:t>ことであるのだが・・業を</a:t>
            </a:r>
            <a:r>
              <a:rPr lang="ja-JP" altLang="en-US" sz="2400" dirty="0" smtClean="0"/>
              <a:t>煮やした</a:t>
            </a:r>
            <a:r>
              <a:rPr lang="ja-JP" altLang="en-US" sz="2400" dirty="0"/>
              <a:t>人民たちは、大声で叫ぶだろう</a:t>
            </a:r>
            <a:r>
              <a:rPr lang="ja-JP" altLang="en-US" sz="2400" dirty="0" smtClean="0"/>
              <a:t>。</a:t>
            </a:r>
            <a:endParaRPr lang="en-US" altLang="ja-JP" sz="2400" dirty="0" smtClean="0"/>
          </a:p>
          <a:p>
            <a:pPr marL="0" indent="0">
              <a:buNone/>
            </a:pPr>
            <a:r>
              <a:rPr lang="ja-JP" altLang="en-US" sz="2400" dirty="0" smtClean="0"/>
              <a:t>「</a:t>
            </a:r>
            <a:r>
              <a:rPr lang="ja-JP" altLang="en-US" sz="2400" dirty="0"/>
              <a:t>奴らを追放しろ、世界を治めるのは一人で</a:t>
            </a:r>
            <a:r>
              <a:rPr lang="ja-JP" altLang="en-US" sz="2400" dirty="0" smtClean="0"/>
              <a:t>いい。俺達をまとめて</a:t>
            </a:r>
            <a:r>
              <a:rPr lang="ja-JP" altLang="en-US" sz="2400" dirty="0"/>
              <a:t>争いの種</a:t>
            </a:r>
            <a:r>
              <a:rPr lang="ja-JP" altLang="en-US" sz="2400" dirty="0" smtClean="0"/>
              <a:t>を無くしてくれ</a:t>
            </a:r>
            <a:r>
              <a:rPr lang="ja-JP" altLang="en-US" sz="2400" dirty="0"/>
              <a:t>・・国境、民族、宗教、国債、</a:t>
            </a:r>
            <a:r>
              <a:rPr lang="ja-JP" altLang="en-US" sz="2400" dirty="0" smtClean="0"/>
              <a:t>そんな物は御免</a:t>
            </a:r>
            <a:r>
              <a:rPr lang="ja-JP" altLang="en-US" sz="2400" dirty="0"/>
              <a:t>だ・・平和と秩序をくれ、今までの支配者や議員が</a:t>
            </a:r>
            <a:r>
              <a:rPr lang="ja-JP" altLang="en-US" sz="2400" dirty="0" smtClean="0"/>
              <a:t>決してくれなかった平和</a:t>
            </a:r>
            <a:r>
              <a:rPr lang="ja-JP" altLang="en-US" sz="2400" dirty="0"/>
              <a:t>と秩序を！</a:t>
            </a:r>
            <a:r>
              <a:rPr lang="ja-JP" altLang="en-US" sz="2400" dirty="0" smtClean="0"/>
              <a:t>」</a:t>
            </a:r>
            <a:endParaRPr lang="en-US" altLang="ja-JP" sz="2400" dirty="0" smtClean="0"/>
          </a:p>
          <a:p>
            <a:pPr marL="0" indent="0">
              <a:buNone/>
            </a:pPr>
            <a:r>
              <a:rPr lang="ja-JP" altLang="en-US" sz="2400" dirty="0" smtClean="0"/>
              <a:t>＜</a:t>
            </a:r>
            <a:r>
              <a:rPr lang="ja-JP" altLang="en-US" sz="2400" dirty="0"/>
              <a:t>十＞</a:t>
            </a:r>
            <a:endParaRPr kumimoji="1" lang="ja-JP" altLang="en-US" sz="2400" dirty="0"/>
          </a:p>
        </p:txBody>
      </p:sp>
      <p:pic>
        <p:nvPicPr>
          <p:cNvPr id="5" name="11-1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11299084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09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ユダヤ王とその王国</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・悪</a:t>
            </a:r>
            <a:r>
              <a:rPr lang="ja-JP" altLang="en-US" sz="2400" dirty="0">
                <a:solidFill>
                  <a:srgbClr val="FF0000"/>
                </a:solidFill>
              </a:rPr>
              <a:t>の予防接種を施せばゴイム</a:t>
            </a:r>
            <a:r>
              <a:rPr lang="ja-JP" altLang="en-US" sz="2400" dirty="0" smtClean="0">
                <a:solidFill>
                  <a:srgbClr val="FF0000"/>
                </a:solidFill>
              </a:rPr>
              <a:t>は我々の</a:t>
            </a:r>
            <a:r>
              <a:rPr lang="ja-JP" altLang="en-US" sz="2400" dirty="0">
                <a:solidFill>
                  <a:srgbClr val="FF0000"/>
                </a:solidFill>
              </a:rPr>
              <a:t>支配下に入る</a:t>
            </a:r>
          </a:p>
          <a:p>
            <a:pPr marL="0" indent="0">
              <a:buNone/>
            </a:pPr>
            <a:r>
              <a:rPr lang="ja-JP" altLang="en-US" sz="2400" dirty="0"/>
              <a:t>  だが、諸氏は完璧に理解されていると</a:t>
            </a:r>
            <a:r>
              <a:rPr lang="ja-JP" altLang="en-US" sz="2400" dirty="0" smtClean="0"/>
              <a:t>思う。</a:t>
            </a:r>
            <a:endParaRPr lang="en-US" altLang="ja-JP" sz="2400" dirty="0" smtClean="0"/>
          </a:p>
          <a:p>
            <a:pPr marL="0" indent="0">
              <a:buNone/>
            </a:pPr>
            <a:r>
              <a:rPr lang="ja-JP" altLang="en-US" sz="2400" dirty="0" smtClean="0"/>
              <a:t>全ての国々でこの様な叫び</a:t>
            </a:r>
            <a:r>
              <a:rPr lang="ja-JP" altLang="en-US" sz="2400" dirty="0"/>
              <a:t>を</a:t>
            </a:r>
            <a:r>
              <a:rPr lang="ja-JP" altLang="en-US" sz="2400" dirty="0" smtClean="0"/>
              <a:t>挙げさせる</a:t>
            </a:r>
            <a:r>
              <a:rPr lang="ja-JP" altLang="en-US" sz="2400" dirty="0"/>
              <a:t>には</a:t>
            </a:r>
            <a:r>
              <a:rPr lang="ja-JP" altLang="en-US" sz="2400" dirty="0" smtClean="0"/>
              <a:t>、全ての国々</a:t>
            </a:r>
            <a:r>
              <a:rPr lang="ja-JP" altLang="en-US" sz="2400" dirty="0"/>
              <a:t>で、紛争、憎悪、闘争、羨望、さらに拷問、さらに飢餓</a:t>
            </a:r>
            <a:r>
              <a:rPr lang="ja-JP" altLang="en-US" sz="2400" dirty="0" smtClean="0"/>
              <a:t>によって</a:t>
            </a:r>
            <a:r>
              <a:rPr lang="ja-JP" altLang="en-US" sz="2400" dirty="0"/>
              <a:t>、人間性が疲労困憊の極に達するまで、人民と政府との関係を悪化</a:t>
            </a:r>
            <a:r>
              <a:rPr lang="ja-JP" altLang="en-US" sz="2400" dirty="0" smtClean="0"/>
              <a:t>させる事が絶対</a:t>
            </a:r>
            <a:r>
              <a:rPr lang="ja-JP" altLang="en-US" sz="2400" dirty="0"/>
              <a:t>不可欠で</a:t>
            </a:r>
            <a:r>
              <a:rPr lang="ja-JP" altLang="en-US" sz="2400" dirty="0" smtClean="0"/>
              <a:t>ある事を。</a:t>
            </a:r>
            <a:endParaRPr lang="en-US" altLang="ja-JP" sz="2400" dirty="0" smtClean="0"/>
          </a:p>
          <a:p>
            <a:pPr marL="0" indent="0">
              <a:buNone/>
            </a:pPr>
            <a:r>
              <a:rPr lang="ja-JP" altLang="en-US" sz="2400" dirty="0" smtClean="0"/>
              <a:t>これら</a:t>
            </a:r>
            <a:r>
              <a:rPr lang="ja-JP" altLang="en-US" sz="2400" dirty="0"/>
              <a:t>悪の予防接種を</a:t>
            </a:r>
            <a:r>
              <a:rPr lang="ja-JP" altLang="en-US" sz="2400" dirty="0" smtClean="0"/>
              <a:t>施す事によって、</a:t>
            </a:r>
            <a:r>
              <a:rPr lang="ja-JP" altLang="en-US" sz="2400" dirty="0"/>
              <a:t>また欠乏に</a:t>
            </a:r>
            <a:r>
              <a:rPr lang="ja-JP" altLang="en-US" sz="2400" dirty="0" smtClean="0"/>
              <a:t>よって</a:t>
            </a:r>
            <a:r>
              <a:rPr lang="ja-JP" altLang="en-US" sz="2400" dirty="0"/>
              <a:t>、ゴイムは金銭</a:t>
            </a:r>
            <a:r>
              <a:rPr lang="ja-JP" altLang="en-US" sz="2400" dirty="0" smtClean="0"/>
              <a:t>その他全ての事にわたって我々の支配下</a:t>
            </a:r>
            <a:r>
              <a:rPr lang="ja-JP" altLang="en-US" sz="2400" dirty="0"/>
              <a:t>に入る以外</a:t>
            </a:r>
            <a:r>
              <a:rPr lang="ja-JP" altLang="en-US" sz="2400" dirty="0" smtClean="0"/>
              <a:t>の事は考えなく</a:t>
            </a:r>
            <a:r>
              <a:rPr lang="ja-JP" altLang="en-US" sz="2400" dirty="0"/>
              <a:t>なる</a:t>
            </a:r>
            <a:r>
              <a:rPr lang="ja-JP" altLang="en-US" sz="2400" dirty="0" smtClean="0"/>
              <a:t>。</a:t>
            </a:r>
            <a:endParaRPr lang="en-US" altLang="ja-JP" sz="2400" dirty="0" smtClean="0"/>
          </a:p>
          <a:p>
            <a:pPr marL="0" indent="0">
              <a:buNone/>
            </a:pPr>
            <a:r>
              <a:rPr lang="ja-JP" altLang="en-US" sz="2400" dirty="0" smtClean="0"/>
              <a:t>正し、若しも世界</a:t>
            </a:r>
            <a:r>
              <a:rPr lang="ja-JP" altLang="en-US" sz="2400" dirty="0"/>
              <a:t>の国民にホッと一息でも入れさせるならば、 </a:t>
            </a:r>
            <a:r>
              <a:rPr lang="ja-JP" altLang="en-US" sz="2400" dirty="0" smtClean="0"/>
              <a:t>我々が渇望</a:t>
            </a:r>
            <a:r>
              <a:rPr lang="ja-JP" altLang="en-US" sz="2400" dirty="0"/>
              <a:t>する時は九分九厘到来しないのである</a:t>
            </a:r>
            <a:r>
              <a:rPr lang="ja-JP" altLang="en-US" sz="2400" dirty="0" smtClean="0"/>
              <a:t>。</a:t>
            </a:r>
            <a:endParaRPr lang="en-US" altLang="ja-JP" sz="2400" dirty="0" smtClean="0"/>
          </a:p>
          <a:p>
            <a:pPr marL="0" indent="0">
              <a:buNone/>
            </a:pPr>
            <a:r>
              <a:rPr lang="ja-JP" altLang="en-US" sz="2400" dirty="0" smtClean="0"/>
              <a:t>＜</a:t>
            </a:r>
            <a:r>
              <a:rPr lang="ja-JP" altLang="en-US" sz="2400" dirty="0"/>
              <a:t>十＞</a:t>
            </a:r>
            <a:endParaRPr kumimoji="1" lang="ja-JP" altLang="en-US" sz="2400" dirty="0"/>
          </a:p>
        </p:txBody>
      </p:sp>
      <p:pic>
        <p:nvPicPr>
          <p:cNvPr id="4" name="1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114432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7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ユダヤ王とその王国</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・群集</a:t>
            </a:r>
            <a:r>
              <a:rPr lang="ja-JP" altLang="en-US" sz="2400" dirty="0">
                <a:solidFill>
                  <a:srgbClr val="FF0000"/>
                </a:solidFill>
              </a:rPr>
              <a:t>を一大盲目力に仕上げる</a:t>
            </a:r>
          </a:p>
          <a:p>
            <a:pPr marL="0" indent="0">
              <a:buNone/>
            </a:pPr>
            <a:r>
              <a:rPr lang="ja-JP" altLang="en-US" sz="2400" dirty="0"/>
              <a:t>  群集は、従順に応待すれば見返りが</a:t>
            </a:r>
            <a:r>
              <a:rPr lang="ja-JP" altLang="en-US" sz="2400" dirty="0" smtClean="0"/>
              <a:t>ある我々の話</a:t>
            </a:r>
            <a:r>
              <a:rPr lang="ja-JP" altLang="en-US" sz="2400" dirty="0"/>
              <a:t>を</a:t>
            </a:r>
            <a:r>
              <a:rPr lang="ja-JP" altLang="en-US" sz="2400" dirty="0" smtClean="0"/>
              <a:t>聞く事だけに慣らされる。</a:t>
            </a:r>
            <a:endParaRPr lang="en-US" altLang="ja-JP" sz="2400" dirty="0" smtClean="0"/>
          </a:p>
          <a:p>
            <a:pPr marL="0" indent="0">
              <a:buNone/>
            </a:pPr>
            <a:r>
              <a:rPr lang="ja-JP" altLang="en-US" sz="2400" dirty="0" smtClean="0"/>
              <a:t> この様にして、</a:t>
            </a:r>
            <a:r>
              <a:rPr lang="ja-JP" altLang="en-US" sz="2400" dirty="0"/>
              <a:t>群集の指導者と</a:t>
            </a:r>
            <a:r>
              <a:rPr lang="ja-JP" altLang="en-US" sz="2400" dirty="0" smtClean="0"/>
              <a:t>して我々が彼らの頭</a:t>
            </a:r>
            <a:r>
              <a:rPr lang="ja-JP" altLang="en-US" sz="2400" dirty="0"/>
              <a:t>に据えてやった代理人</a:t>
            </a:r>
            <a:r>
              <a:rPr lang="ja-JP" altLang="en-US" sz="2400" dirty="0" smtClean="0"/>
              <a:t>の指導</a:t>
            </a:r>
            <a:r>
              <a:rPr lang="ja-JP" altLang="en-US" sz="2400" dirty="0"/>
              <a:t>なくしては、どんな方向へも一歩も足が踏み出せないほど総員を一大盲目力に</a:t>
            </a:r>
            <a:r>
              <a:rPr lang="ja-JP" altLang="en-US" sz="2400" dirty="0" smtClean="0"/>
              <a:t>仕上げる</a:t>
            </a:r>
            <a:r>
              <a:rPr lang="ja-JP" altLang="en-US" sz="2400" dirty="0"/>
              <a:t>のである</a:t>
            </a:r>
            <a:r>
              <a:rPr lang="ja-JP" altLang="en-US" sz="2400" dirty="0" smtClean="0"/>
              <a:t>。</a:t>
            </a:r>
            <a:endParaRPr lang="en-US" altLang="ja-JP" sz="2400" dirty="0" smtClean="0"/>
          </a:p>
          <a:p>
            <a:pPr marL="0" indent="0">
              <a:buNone/>
            </a:pPr>
            <a:r>
              <a:rPr lang="ja-JP" altLang="en-US" sz="2400" dirty="0" smtClean="0"/>
              <a:t>人民</a:t>
            </a:r>
            <a:r>
              <a:rPr lang="ja-JP" altLang="en-US" sz="2400" dirty="0"/>
              <a:t>は</a:t>
            </a:r>
            <a:r>
              <a:rPr lang="ja-JP" altLang="en-US" sz="2400" dirty="0" smtClean="0"/>
              <a:t>新しい指導者達が自分達の生計</a:t>
            </a:r>
            <a:r>
              <a:rPr lang="ja-JP" altLang="en-US" sz="2400" dirty="0"/>
              <a:t>、報酬</a:t>
            </a:r>
            <a:r>
              <a:rPr lang="ja-JP" altLang="en-US" sz="2400" dirty="0" smtClean="0"/>
              <a:t>、あらゆる種類</a:t>
            </a:r>
            <a:r>
              <a:rPr lang="ja-JP" altLang="en-US" sz="2400" dirty="0"/>
              <a:t>の 利益に</a:t>
            </a:r>
            <a:r>
              <a:rPr lang="ja-JP" altLang="en-US" sz="2400" dirty="0" smtClean="0"/>
              <a:t>なる事を握っている事が判る</a:t>
            </a:r>
            <a:r>
              <a:rPr lang="ja-JP" altLang="en-US" sz="2400" dirty="0"/>
              <a:t>から、この方式に服従する</a:t>
            </a:r>
            <a:r>
              <a:rPr lang="ja-JP" altLang="en-US" sz="2400" dirty="0" smtClean="0"/>
              <a:t>。</a:t>
            </a:r>
            <a:endParaRPr lang="en-US" altLang="ja-JP" sz="2400" dirty="0" smtClean="0"/>
          </a:p>
          <a:p>
            <a:pPr marL="0" indent="0">
              <a:buNone/>
            </a:pPr>
            <a:r>
              <a:rPr lang="ja-JP" altLang="en-US" sz="2400" dirty="0" smtClean="0"/>
              <a:t>＜</a:t>
            </a:r>
            <a:r>
              <a:rPr lang="ja-JP" altLang="en-US" sz="2400" dirty="0"/>
              <a:t>十＞</a:t>
            </a:r>
            <a:endParaRPr kumimoji="1" lang="ja-JP" altLang="en-US" sz="2400" dirty="0"/>
          </a:p>
        </p:txBody>
      </p:sp>
      <p:pic>
        <p:nvPicPr>
          <p:cNvPr id="4" name="1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124299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55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ユダヤ王とその王国</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・我らの王国</a:t>
            </a:r>
            <a:r>
              <a:rPr lang="ja-JP" altLang="en-US" sz="2400" dirty="0">
                <a:solidFill>
                  <a:srgbClr val="FF0000"/>
                </a:solidFill>
              </a:rPr>
              <a:t>ではゴイムに</a:t>
            </a:r>
            <a:r>
              <a:rPr lang="ja-JP" altLang="en-US" sz="2400" dirty="0" smtClean="0">
                <a:solidFill>
                  <a:srgbClr val="FF0000"/>
                </a:solidFill>
              </a:rPr>
              <a:t>は</a:t>
            </a:r>
            <a:endParaRPr lang="en-US" altLang="ja-JP" sz="2400" dirty="0" smtClean="0">
              <a:solidFill>
                <a:srgbClr val="FF0000"/>
              </a:solidFill>
            </a:endParaRPr>
          </a:p>
          <a:p>
            <a:pPr marL="0" indent="0">
              <a:buNone/>
            </a:pPr>
            <a:r>
              <a:rPr lang="ja-JP" altLang="en-US" sz="2400" dirty="0">
                <a:solidFill>
                  <a:srgbClr val="FF0000"/>
                </a:solidFill>
              </a:rPr>
              <a:t>　</a:t>
            </a:r>
            <a:r>
              <a:rPr lang="ja-JP" altLang="en-US" sz="2400" dirty="0" smtClean="0">
                <a:solidFill>
                  <a:srgbClr val="FF0000"/>
                </a:solidFill>
              </a:rPr>
              <a:t>　　　　　　未来</a:t>
            </a:r>
            <a:r>
              <a:rPr lang="ja-JP" altLang="en-US" sz="2400" dirty="0">
                <a:solidFill>
                  <a:srgbClr val="FF0000"/>
                </a:solidFill>
              </a:rPr>
              <a:t>の幸福</a:t>
            </a:r>
            <a:r>
              <a:rPr lang="ja-JP" altLang="en-US" sz="2400" dirty="0" smtClean="0">
                <a:solidFill>
                  <a:srgbClr val="FF0000"/>
                </a:solidFill>
              </a:rPr>
              <a:t>の為に苦しみ</a:t>
            </a:r>
            <a:r>
              <a:rPr lang="ja-JP" altLang="en-US" sz="2400" dirty="0">
                <a:solidFill>
                  <a:srgbClr val="FF0000"/>
                </a:solidFill>
              </a:rPr>
              <a:t>を引き受けさせる</a:t>
            </a:r>
          </a:p>
          <a:p>
            <a:pPr marL="0" indent="0">
              <a:buNone/>
            </a:pPr>
            <a:r>
              <a:rPr lang="ja-JP" altLang="en-US" sz="2400" dirty="0"/>
              <a:t>  ゴイの社会には、根深く対立抗争の種を植え込んでおいたので、秩序を回復する</a:t>
            </a:r>
            <a:r>
              <a:rPr lang="ja-JP" altLang="en-US" sz="2400" dirty="0" smtClean="0"/>
              <a:t>には</a:t>
            </a:r>
            <a:r>
              <a:rPr lang="ja-JP" altLang="en-US" sz="2400" dirty="0"/>
              <a:t>権威の力を直接見せつけた</a:t>
            </a:r>
            <a:r>
              <a:rPr lang="ja-JP" altLang="en-US" sz="2400" dirty="0" smtClean="0"/>
              <a:t>容赦無い手段</a:t>
            </a:r>
            <a:r>
              <a:rPr lang="ja-JP" altLang="en-US" sz="2400" dirty="0"/>
              <a:t>を執る</a:t>
            </a:r>
            <a:r>
              <a:rPr lang="ja-JP" altLang="en-US" sz="2400" dirty="0" smtClean="0"/>
              <a:t>より他は無い。</a:t>
            </a:r>
            <a:endParaRPr lang="en-US" altLang="ja-JP" sz="2400" dirty="0" smtClean="0"/>
          </a:p>
          <a:p>
            <a:pPr marL="0" indent="0">
              <a:buNone/>
            </a:pPr>
            <a:r>
              <a:rPr lang="ja-JP" altLang="en-US" sz="2400" dirty="0" smtClean="0"/>
              <a:t>苦しむ</a:t>
            </a:r>
            <a:r>
              <a:rPr lang="ja-JP" altLang="en-US" sz="2400" dirty="0"/>
              <a:t>者に一顧</a:t>
            </a:r>
            <a:r>
              <a:rPr lang="ja-JP" altLang="en-US" sz="2400" dirty="0" err="1" smtClean="0"/>
              <a:t>だに</a:t>
            </a:r>
            <a:r>
              <a:rPr lang="ja-JP" altLang="en-US" sz="2400" dirty="0"/>
              <a:t>与えてはならない</a:t>
            </a:r>
            <a:r>
              <a:rPr lang="ja-JP" altLang="en-US" sz="2400" dirty="0" smtClean="0"/>
              <a:t>。</a:t>
            </a:r>
            <a:endParaRPr lang="en-US" altLang="ja-JP" sz="2400" dirty="0" smtClean="0"/>
          </a:p>
          <a:p>
            <a:pPr marL="0" indent="0">
              <a:buNone/>
            </a:pPr>
            <a:r>
              <a:rPr lang="ja-JP" altLang="en-US" sz="2400" dirty="0" smtClean="0"/>
              <a:t>未来</a:t>
            </a:r>
            <a:r>
              <a:rPr lang="ja-JP" altLang="en-US" sz="2400" dirty="0"/>
              <a:t>の幸福のために苦しみを引き受けさせるのである</a:t>
            </a:r>
            <a:r>
              <a:rPr lang="ja-JP" altLang="en-US" sz="2400" dirty="0" smtClean="0"/>
              <a:t>。</a:t>
            </a:r>
            <a:endParaRPr lang="en-US" altLang="ja-JP" sz="2400" dirty="0" smtClean="0"/>
          </a:p>
          <a:p>
            <a:pPr marL="0" indent="0">
              <a:buNone/>
            </a:pPr>
            <a:r>
              <a:rPr lang="ja-JP" altLang="en-US" sz="2400" dirty="0" smtClean="0"/>
              <a:t>如何なる犠牲</a:t>
            </a:r>
            <a:r>
              <a:rPr lang="ja-JP" altLang="en-US" sz="2400" dirty="0"/>
              <a:t>を払ってでも福利を達成</a:t>
            </a:r>
            <a:r>
              <a:rPr lang="ja-JP" altLang="en-US" sz="2400" dirty="0" smtClean="0"/>
              <a:t>する事こそ、</a:t>
            </a:r>
            <a:r>
              <a:rPr lang="ja-JP" altLang="en-US" sz="2400" dirty="0"/>
              <a:t>どんな政府でも自分たちの存続を</a:t>
            </a:r>
            <a:r>
              <a:rPr lang="ja-JP" altLang="en-US" sz="2400" dirty="0" smtClean="0"/>
              <a:t>忠実に</a:t>
            </a:r>
            <a:r>
              <a:rPr lang="ja-JP" altLang="en-US" sz="2400" dirty="0"/>
              <a:t>考え、特権維持ではなく職責完遂を顧みるならば、断じて遂行しなければ</a:t>
            </a:r>
            <a:r>
              <a:rPr lang="ja-JP" altLang="en-US" sz="2400" dirty="0" smtClean="0"/>
              <a:t>ならない義務</a:t>
            </a:r>
            <a:r>
              <a:rPr lang="ja-JP" altLang="en-US" sz="2400" dirty="0"/>
              <a:t>である</a:t>
            </a:r>
            <a:r>
              <a:rPr lang="ja-JP" altLang="en-US" sz="2400" dirty="0" smtClean="0"/>
              <a:t>。</a:t>
            </a:r>
            <a:endParaRPr lang="en-US" altLang="ja-JP" sz="2400" dirty="0" smtClean="0"/>
          </a:p>
          <a:p>
            <a:pPr marL="0" indent="0">
              <a:buNone/>
            </a:pPr>
            <a:r>
              <a:rPr lang="ja-JP" altLang="en-US" sz="2400" dirty="0" smtClean="0"/>
              <a:t>＜</a:t>
            </a:r>
            <a:r>
              <a:rPr lang="ja-JP" altLang="en-US" sz="2400" dirty="0"/>
              <a:t>十五＞</a:t>
            </a:r>
            <a:endParaRPr kumimoji="1" lang="ja-JP" altLang="en-US" sz="2400" dirty="0"/>
          </a:p>
        </p:txBody>
      </p:sp>
      <p:pic>
        <p:nvPicPr>
          <p:cNvPr id="4" name="1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7934" y="6262290"/>
            <a:ext cx="609600" cy="609600"/>
          </a:xfrm>
          <a:prstGeom prst="rect">
            <a:avLst/>
          </a:prstGeom>
        </p:spPr>
      </p:pic>
    </p:spTree>
    <p:extLst>
      <p:ext uri="{BB962C8B-B14F-4D97-AF65-F5344CB8AC3E}">
        <p14:creationId xmlns:p14="http://schemas.microsoft.com/office/powerpoint/2010/main" val="397983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73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ユダヤ王とその王国</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・我々は犯罪者</a:t>
            </a:r>
            <a:r>
              <a:rPr lang="ja-JP" altLang="en-US" sz="2400" dirty="0">
                <a:solidFill>
                  <a:srgbClr val="FF0000"/>
                </a:solidFill>
              </a:rPr>
              <a:t>は何をさておいても逮捕する</a:t>
            </a:r>
          </a:p>
          <a:p>
            <a:pPr marL="0" indent="0">
              <a:buNone/>
            </a:pPr>
            <a:r>
              <a:rPr lang="ja-JP" altLang="en-US" sz="2400" dirty="0"/>
              <a:t>  </a:t>
            </a:r>
            <a:r>
              <a:rPr lang="ja-JP" altLang="en-US" sz="2400" dirty="0" smtClean="0"/>
              <a:t>我々は、</a:t>
            </a:r>
            <a:r>
              <a:rPr lang="ja-JP" altLang="en-US" sz="2400" dirty="0"/>
              <a:t>犯罪者とあれば根拠が十分であろうと不十分であろうと、まず逮捕</a:t>
            </a:r>
            <a:r>
              <a:rPr lang="ja-JP" altLang="en-US" sz="2400" dirty="0" smtClean="0"/>
              <a:t>する。</a:t>
            </a:r>
            <a:endParaRPr lang="en-US" altLang="ja-JP" sz="2400" dirty="0" smtClean="0"/>
          </a:p>
          <a:p>
            <a:pPr marL="0" indent="0">
              <a:buNone/>
            </a:pPr>
            <a:r>
              <a:rPr lang="ja-JP" altLang="en-US" sz="2400" dirty="0" smtClean="0"/>
              <a:t>万一</a:t>
            </a:r>
            <a:r>
              <a:rPr lang="ja-JP" altLang="en-US" sz="2400" dirty="0"/>
              <a:t>間違えるといけないと</a:t>
            </a:r>
            <a:r>
              <a:rPr lang="ja-JP" altLang="en-US" sz="2400" dirty="0" smtClean="0"/>
              <a:t>いう事で、</a:t>
            </a:r>
            <a:r>
              <a:rPr lang="ja-JP" altLang="en-US" sz="2400" dirty="0"/>
              <a:t>政治的堕落や犯罪を犯した疑わしき者</a:t>
            </a:r>
            <a:r>
              <a:rPr lang="ja-JP" altLang="en-US" sz="2400" dirty="0" smtClean="0"/>
              <a:t>に逃亡</a:t>
            </a:r>
            <a:r>
              <a:rPr lang="ja-JP" altLang="en-US" sz="2400" dirty="0"/>
              <a:t>の機会を与えるとは、とんでも</a:t>
            </a:r>
            <a:r>
              <a:rPr lang="ja-JP" altLang="en-US" sz="2400" dirty="0" smtClean="0"/>
              <a:t>ない事である。</a:t>
            </a:r>
            <a:endParaRPr lang="en-US" altLang="ja-JP" sz="2400" dirty="0" smtClean="0"/>
          </a:p>
          <a:p>
            <a:pPr marL="0" indent="0">
              <a:buNone/>
            </a:pPr>
            <a:r>
              <a:rPr lang="ja-JP" altLang="en-US" sz="2400" dirty="0" smtClean="0"/>
              <a:t>政治犯</a:t>
            </a:r>
            <a:r>
              <a:rPr lang="ja-JP" altLang="en-US" sz="2400" dirty="0"/>
              <a:t>の場合は、文字通り</a:t>
            </a:r>
            <a:r>
              <a:rPr lang="ja-JP" altLang="en-US" sz="2400" dirty="0" smtClean="0"/>
              <a:t>峻厳で</a:t>
            </a:r>
            <a:r>
              <a:rPr lang="ja-JP" altLang="en-US" sz="2400" dirty="0"/>
              <a:t>なければならない</a:t>
            </a:r>
            <a:r>
              <a:rPr lang="ja-JP" altLang="en-US" sz="2400" dirty="0" smtClean="0"/>
              <a:t>。</a:t>
            </a:r>
            <a:endParaRPr lang="en-US" altLang="ja-JP" sz="2400" dirty="0" smtClean="0"/>
          </a:p>
          <a:p>
            <a:pPr marL="0" indent="0">
              <a:buNone/>
            </a:pPr>
            <a:r>
              <a:rPr lang="ja-JP" altLang="en-US" sz="2400" dirty="0" smtClean="0"/>
              <a:t>単純</a:t>
            </a:r>
            <a:r>
              <a:rPr lang="ja-JP" altLang="en-US" sz="2400" dirty="0"/>
              <a:t>犯罪で動機の再審議を許可し、特別扱いをすることが</a:t>
            </a:r>
            <a:r>
              <a:rPr lang="ja-JP" altLang="en-US" sz="2400" dirty="0" smtClean="0"/>
              <a:t>可能な</a:t>
            </a:r>
            <a:r>
              <a:rPr lang="ja-JP" altLang="en-US" sz="2400" dirty="0"/>
              <a:t>場合でも、職権を持った者の他に</a:t>
            </a:r>
            <a:r>
              <a:rPr lang="ja-JP" altLang="en-US" sz="2400" dirty="0" smtClean="0"/>
              <a:t>は何人と</a:t>
            </a:r>
            <a:r>
              <a:rPr lang="ja-JP" altLang="en-US" sz="2400" dirty="0"/>
              <a:t>いえども事件に介入する口実は存在</a:t>
            </a:r>
            <a:r>
              <a:rPr lang="ja-JP" altLang="en-US" sz="2400" dirty="0" smtClean="0"/>
              <a:t>しない。</a:t>
            </a:r>
            <a:endParaRPr lang="en-US" altLang="ja-JP" sz="2400" dirty="0" smtClean="0"/>
          </a:p>
          <a:p>
            <a:pPr marL="0" indent="0">
              <a:buNone/>
            </a:pPr>
            <a:r>
              <a:rPr lang="ja-JP" altLang="en-US" sz="2400" dirty="0" smtClean="0"/>
              <a:t>＜</a:t>
            </a:r>
            <a:r>
              <a:rPr lang="ja-JP" altLang="en-US" sz="2400" dirty="0"/>
              <a:t>十八＞</a:t>
            </a:r>
            <a:endParaRPr kumimoji="1" lang="ja-JP" altLang="en-US" sz="2400" dirty="0"/>
          </a:p>
        </p:txBody>
      </p:sp>
      <p:pic>
        <p:nvPicPr>
          <p:cNvPr id="4" name="1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271567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48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ユダヤ王とその王国</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・反政府</a:t>
            </a:r>
            <a:r>
              <a:rPr lang="ja-JP" altLang="en-US" sz="2400" dirty="0">
                <a:solidFill>
                  <a:srgbClr val="FF0000"/>
                </a:solidFill>
              </a:rPr>
              <a:t>活動屋は象に</a:t>
            </a:r>
            <a:r>
              <a:rPr lang="ja-JP" altLang="en-US" sz="2400" dirty="0" smtClean="0">
                <a:solidFill>
                  <a:srgbClr val="FF0000"/>
                </a:solidFill>
              </a:rPr>
              <a:t>対して</a:t>
            </a:r>
            <a:endParaRPr lang="en-US" altLang="ja-JP" sz="2400" dirty="0" smtClean="0">
              <a:solidFill>
                <a:srgbClr val="FF0000"/>
              </a:solidFill>
            </a:endParaRPr>
          </a:p>
          <a:p>
            <a:pPr marL="0" indent="0">
              <a:buNone/>
            </a:pPr>
            <a:r>
              <a:rPr lang="ja-JP" altLang="en-US" sz="2400" dirty="0">
                <a:solidFill>
                  <a:srgbClr val="FF0000"/>
                </a:solidFill>
              </a:rPr>
              <a:t>　</a:t>
            </a:r>
            <a:r>
              <a:rPr lang="ja-JP" altLang="en-US" sz="2400" dirty="0" smtClean="0">
                <a:solidFill>
                  <a:srgbClr val="FF0000"/>
                </a:solidFill>
              </a:rPr>
              <a:t>　　　　　　　　吠え立てる</a:t>
            </a:r>
            <a:r>
              <a:rPr lang="ja-JP" altLang="en-US" sz="2400" dirty="0">
                <a:solidFill>
                  <a:srgbClr val="FF0000"/>
                </a:solidFill>
              </a:rPr>
              <a:t>小犬以外の何もの</a:t>
            </a:r>
            <a:r>
              <a:rPr lang="ja-JP" altLang="en-US" sz="2400" dirty="0" smtClean="0">
                <a:solidFill>
                  <a:srgbClr val="FF0000"/>
                </a:solidFill>
              </a:rPr>
              <a:t>でも無い</a:t>
            </a:r>
            <a:endParaRPr lang="ja-JP" altLang="en-US" sz="2400" dirty="0">
              <a:solidFill>
                <a:srgbClr val="FF0000"/>
              </a:solidFill>
            </a:endParaRPr>
          </a:p>
          <a:p>
            <a:pPr marL="0" indent="0">
              <a:buNone/>
            </a:pPr>
            <a:r>
              <a:rPr lang="ja-JP" altLang="en-US" sz="2400" dirty="0"/>
              <a:t>  反政府活動屋は象に対してキャンキャン吠え立てる小犬以外の何もの</a:t>
            </a:r>
            <a:r>
              <a:rPr lang="ja-JP" altLang="en-US" sz="2400" dirty="0" smtClean="0"/>
              <a:t>でも無い。</a:t>
            </a:r>
            <a:endParaRPr lang="en-US" altLang="ja-JP" sz="2400" dirty="0" smtClean="0"/>
          </a:p>
          <a:p>
            <a:pPr marL="0" indent="0">
              <a:buNone/>
            </a:pPr>
            <a:r>
              <a:rPr lang="ja-JP" altLang="en-US" sz="2400" dirty="0" smtClean="0"/>
              <a:t>組織的</a:t>
            </a:r>
            <a:r>
              <a:rPr lang="ja-JP" altLang="en-US" sz="2400" dirty="0"/>
              <a:t>に活動している政府にとっては、警察</a:t>
            </a:r>
            <a:r>
              <a:rPr lang="ja-JP" altLang="en-US" sz="2400" dirty="0" smtClean="0"/>
              <a:t>の</a:t>
            </a:r>
            <a:r>
              <a:rPr lang="ja-JP" altLang="en-US" sz="2400" dirty="0"/>
              <a:t>見地からではなく</a:t>
            </a:r>
            <a:r>
              <a:rPr lang="ja-JP" altLang="en-US" sz="2400" dirty="0" smtClean="0"/>
              <a:t>公共</a:t>
            </a:r>
            <a:r>
              <a:rPr lang="ja-JP" altLang="en-US" sz="2400" dirty="0"/>
              <a:t>の立場から見ても、 小犬が象に吠え立てるのは、象の強さや力を</a:t>
            </a:r>
            <a:r>
              <a:rPr lang="ja-JP" altLang="en-US" sz="2400" dirty="0" smtClean="0"/>
              <a:t>全く知らないからで</a:t>
            </a:r>
            <a:r>
              <a:rPr lang="ja-JP" altLang="en-US" sz="2400" dirty="0"/>
              <a:t>あると見做す</a:t>
            </a:r>
            <a:r>
              <a:rPr lang="ja-JP" altLang="en-US" sz="2400" dirty="0" smtClean="0"/>
              <a:t>。</a:t>
            </a:r>
            <a:endParaRPr lang="en-US" altLang="ja-JP" sz="2400" dirty="0" smtClean="0"/>
          </a:p>
          <a:p>
            <a:pPr marL="0" indent="0">
              <a:buNone/>
            </a:pPr>
            <a:r>
              <a:rPr lang="ja-JP" altLang="en-US" sz="2400" dirty="0" smtClean="0"/>
              <a:t>これに</a:t>
            </a:r>
            <a:r>
              <a:rPr lang="ja-JP" altLang="en-US" sz="2400" dirty="0"/>
              <a:t>は両者の力関係を一度だけ見せてやる以外は何もする必要はない</a:t>
            </a:r>
            <a:r>
              <a:rPr lang="ja-JP" altLang="en-US" sz="2400" dirty="0" smtClean="0"/>
              <a:t>。</a:t>
            </a:r>
            <a:endParaRPr lang="en-US" altLang="ja-JP" sz="2400" dirty="0" smtClean="0"/>
          </a:p>
          <a:p>
            <a:pPr marL="0" indent="0">
              <a:buNone/>
            </a:pPr>
            <a:r>
              <a:rPr lang="ja-JP" altLang="en-US" sz="2400" dirty="0" smtClean="0"/>
              <a:t>そう</a:t>
            </a:r>
            <a:r>
              <a:rPr lang="ja-JP" altLang="en-US" sz="2400" dirty="0"/>
              <a:t>すれば</a:t>
            </a:r>
            <a:r>
              <a:rPr lang="ja-JP" altLang="en-US" sz="2400" dirty="0" smtClean="0"/>
              <a:t>小犬は</a:t>
            </a:r>
            <a:r>
              <a:rPr lang="ja-JP" altLang="en-US" sz="2400" dirty="0"/>
              <a:t>吠え立てるのを止め、次からは象を見ると尻尾を巻いて逃げ出すであろう</a:t>
            </a:r>
            <a:r>
              <a:rPr lang="ja-JP" altLang="en-US" sz="2400" dirty="0" smtClean="0"/>
              <a:t>。</a:t>
            </a:r>
            <a:endParaRPr lang="en-US" altLang="ja-JP" sz="2400" dirty="0" smtClean="0"/>
          </a:p>
          <a:p>
            <a:pPr marL="0" indent="0">
              <a:buNone/>
            </a:pPr>
            <a:r>
              <a:rPr lang="ja-JP" altLang="en-US" sz="2400" dirty="0" smtClean="0"/>
              <a:t>＜</a:t>
            </a:r>
            <a:r>
              <a:rPr lang="ja-JP" altLang="en-US" sz="2400" dirty="0"/>
              <a:t>十九＞</a:t>
            </a:r>
            <a:endParaRPr kumimoji="1" lang="ja-JP" altLang="en-US" sz="2400" dirty="0"/>
          </a:p>
        </p:txBody>
      </p:sp>
      <p:pic>
        <p:nvPicPr>
          <p:cNvPr id="4" name="17.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37312"/>
            <a:ext cx="609600" cy="609600"/>
          </a:xfrm>
          <a:prstGeom prst="rect">
            <a:avLst/>
          </a:prstGeom>
        </p:spPr>
      </p:pic>
    </p:spTree>
    <p:extLst>
      <p:ext uri="{BB962C8B-B14F-4D97-AF65-F5344CB8AC3E}">
        <p14:creationId xmlns:p14="http://schemas.microsoft.com/office/powerpoint/2010/main" val="176869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69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p:txBody>
          <a:bodyPr anchor="ctr">
            <a:normAutofit/>
          </a:bodyPr>
          <a:lstStyle/>
          <a:p>
            <a:r>
              <a:rPr kumimoji="1" lang="ja-JP" altLang="en-US" sz="2400" dirty="0" smtClean="0"/>
              <a:t>１１）ユダヤ王とその王国</a:t>
            </a:r>
            <a:endParaRPr kumimoji="1" lang="ja-JP" altLang="en-US" sz="2400" dirty="0"/>
          </a:p>
        </p:txBody>
      </p:sp>
      <p:sp>
        <p:nvSpPr>
          <p:cNvPr id="2" name="タイトル 1"/>
          <p:cNvSpPr>
            <a:spLocks noGrp="1"/>
          </p:cNvSpPr>
          <p:nvPr>
            <p:ph type="ctrTitle"/>
          </p:nvPr>
        </p:nvSpPr>
        <p:spPr>
          <a:xfrm>
            <a:off x="0" y="2132856"/>
            <a:ext cx="9144000" cy="1470025"/>
          </a:xfrm>
        </p:spPr>
        <p:txBody>
          <a:bodyPr anchor="b"/>
          <a:lstStyle/>
          <a:p>
            <a:r>
              <a:rPr kumimoji="1" lang="ja-JP" altLang="en-US" dirty="0" smtClean="0"/>
              <a:t>静かなる戦争の為の沈黙の兵器</a:t>
            </a:r>
            <a:endParaRPr kumimoji="1" lang="ja-JP" altLang="en-US" dirty="0"/>
          </a:p>
        </p:txBody>
      </p:sp>
      <p:sp>
        <p:nvSpPr>
          <p:cNvPr id="4" name="サブタイトル 2"/>
          <p:cNvSpPr txBox="1">
            <a:spLocks/>
          </p:cNvSpPr>
          <p:nvPr/>
        </p:nvSpPr>
        <p:spPr>
          <a:xfrm>
            <a:off x="1371600" y="4340696"/>
            <a:ext cx="6400800" cy="1752600"/>
          </a:xfrm>
          <a:prstGeom prst="rect">
            <a:avLst/>
          </a:prstGeom>
        </p:spPr>
        <p:txBody>
          <a:bodyPr vert="horz" lIns="91440" tIns="45720" rIns="91440" bIns="45720" rtlCol="0" anchor="ctr">
            <a:normAutofit/>
          </a:bodyPr>
          <a:lstStyle>
            <a:lvl1pPr marL="0" indent="0" algn="ctr" defTabSz="914400" rtl="0" eaLnBrk="1" latinLnBrk="0" hangingPunct="1">
              <a:lnSpc>
                <a:spcPct val="100000"/>
              </a:lnSpc>
              <a:spcBef>
                <a:spcPct val="20000"/>
              </a:spcBef>
              <a:spcAft>
                <a:spcPts val="600"/>
              </a:spcAft>
              <a:buClr>
                <a:schemeClr val="tx2"/>
              </a:buClr>
              <a:buFont typeface="Arial" pitchFamily="34" charset="0"/>
              <a:buNone/>
              <a:defRPr kumimoji="1" sz="1700" kern="1200" spc="30" baseline="0">
                <a:solidFill>
                  <a:schemeClr val="tx2"/>
                </a:solidFill>
                <a:latin typeface="+mn-lt"/>
                <a:ea typeface="+mn-ea"/>
                <a:cs typeface="+mn-cs"/>
              </a:defRPr>
            </a:lvl1pPr>
            <a:lvl2pPr marL="457200" indent="0" algn="ctr" defTabSz="914400" rtl="0" eaLnBrk="1" latinLnBrk="0" hangingPunct="1">
              <a:lnSpc>
                <a:spcPct val="100000"/>
              </a:lnSpc>
              <a:spcBef>
                <a:spcPct val="20000"/>
              </a:spcBef>
              <a:spcAft>
                <a:spcPts val="600"/>
              </a:spcAft>
              <a:buClr>
                <a:schemeClr val="tx2"/>
              </a:buClr>
              <a:buFont typeface="Arial" pitchFamily="34" charset="0"/>
              <a:buNone/>
              <a:defRPr kumimoji="1" sz="1700" kern="1200" spc="30" baseline="0">
                <a:solidFill>
                  <a:schemeClr val="tx1">
                    <a:tint val="75000"/>
                  </a:schemeClr>
                </a:solidFill>
                <a:latin typeface="+mn-lt"/>
                <a:ea typeface="+mn-ea"/>
                <a:cs typeface="+mn-cs"/>
              </a:defRPr>
            </a:lvl2pPr>
            <a:lvl3pPr marL="914400" indent="0" algn="ctr" defTabSz="914400" rtl="0" eaLnBrk="1" latinLnBrk="0" hangingPunct="1">
              <a:lnSpc>
                <a:spcPct val="100000"/>
              </a:lnSpc>
              <a:spcBef>
                <a:spcPct val="20000"/>
              </a:spcBef>
              <a:spcAft>
                <a:spcPts val="600"/>
              </a:spcAft>
              <a:buClr>
                <a:schemeClr val="tx2"/>
              </a:buClr>
              <a:buFont typeface="Arial" pitchFamily="34" charset="0"/>
              <a:buNone/>
              <a:defRPr kumimoji="1" sz="1700" kern="1200" spc="30" baseline="0">
                <a:solidFill>
                  <a:schemeClr val="tx1">
                    <a:tint val="75000"/>
                  </a:schemeClr>
                </a:solidFill>
                <a:latin typeface="+mn-lt"/>
                <a:ea typeface="+mn-ea"/>
                <a:cs typeface="+mn-cs"/>
              </a:defRPr>
            </a:lvl3pPr>
            <a:lvl4pPr marL="1371600" indent="0" algn="ctr" defTabSz="914400" rtl="0" eaLnBrk="1" latinLnBrk="0" hangingPunct="1">
              <a:lnSpc>
                <a:spcPct val="100000"/>
              </a:lnSpc>
              <a:spcBef>
                <a:spcPct val="20000"/>
              </a:spcBef>
              <a:spcAft>
                <a:spcPts val="600"/>
              </a:spcAft>
              <a:buClr>
                <a:schemeClr val="tx2"/>
              </a:buClr>
              <a:buFont typeface="Arial" pitchFamily="34" charset="0"/>
              <a:buNone/>
              <a:defRPr kumimoji="1" sz="1700" kern="1200" spc="30" baseline="0">
                <a:solidFill>
                  <a:schemeClr val="tx1">
                    <a:tint val="75000"/>
                  </a:schemeClr>
                </a:solidFill>
                <a:latin typeface="+mn-lt"/>
                <a:ea typeface="+mn-ea"/>
                <a:cs typeface="+mn-cs"/>
              </a:defRPr>
            </a:lvl4pPr>
            <a:lvl5pPr marL="1828800" indent="0" algn="ctr" defTabSz="914400" rtl="0" eaLnBrk="1" latinLnBrk="0" hangingPunct="1">
              <a:lnSpc>
                <a:spcPct val="100000"/>
              </a:lnSpc>
              <a:spcBef>
                <a:spcPct val="20000"/>
              </a:spcBef>
              <a:spcAft>
                <a:spcPts val="600"/>
              </a:spcAft>
              <a:buClr>
                <a:schemeClr val="tx2"/>
              </a:buClr>
              <a:buFont typeface="Arial" pitchFamily="34" charset="0"/>
              <a:buNone/>
              <a:defRPr kumimoji="1" sz="1700" kern="1200" spc="30" baseline="0">
                <a:solidFill>
                  <a:schemeClr val="tx1">
                    <a:tint val="75000"/>
                  </a:schemeClr>
                </a:solidFill>
                <a:latin typeface="+mn-lt"/>
                <a:ea typeface="+mn-ea"/>
                <a:cs typeface="+mn-cs"/>
              </a:defRPr>
            </a:lvl5pPr>
            <a:lvl6pPr marL="2286000" indent="0" algn="ctr" defTabSz="914400" rtl="0" eaLnBrk="1" latinLnBrk="0" hangingPunct="1">
              <a:lnSpc>
                <a:spcPct val="100000"/>
              </a:lnSpc>
              <a:spcBef>
                <a:spcPct val="20000"/>
              </a:spcBef>
              <a:spcAft>
                <a:spcPts val="600"/>
              </a:spcAft>
              <a:buClr>
                <a:schemeClr val="tx2"/>
              </a:buClr>
              <a:buFont typeface="Arial" pitchFamily="34" charset="0"/>
              <a:buNone/>
              <a:defRPr kumimoji="1" sz="1700" kern="1200">
                <a:solidFill>
                  <a:schemeClr val="tx1">
                    <a:tint val="75000"/>
                  </a:schemeClr>
                </a:solidFill>
                <a:latin typeface="+mn-lt"/>
                <a:ea typeface="+mn-ea"/>
                <a:cs typeface="+mn-cs"/>
              </a:defRPr>
            </a:lvl6pPr>
            <a:lvl7pPr marL="2743200" indent="0" algn="ctr" defTabSz="914400" rtl="0" eaLnBrk="1" latinLnBrk="0" hangingPunct="1">
              <a:lnSpc>
                <a:spcPct val="100000"/>
              </a:lnSpc>
              <a:spcBef>
                <a:spcPct val="20000"/>
              </a:spcBef>
              <a:spcAft>
                <a:spcPts val="600"/>
              </a:spcAft>
              <a:buClr>
                <a:schemeClr val="tx2"/>
              </a:buClr>
              <a:buFont typeface="Arial" pitchFamily="34" charset="0"/>
              <a:buNone/>
              <a:defRPr kumimoji="1" sz="1700" kern="1200">
                <a:solidFill>
                  <a:schemeClr val="tx1">
                    <a:tint val="75000"/>
                  </a:schemeClr>
                </a:solidFill>
                <a:latin typeface="+mn-lt"/>
                <a:ea typeface="+mn-ea"/>
                <a:cs typeface="+mn-cs"/>
              </a:defRPr>
            </a:lvl7pPr>
            <a:lvl8pPr marL="3200400" indent="0" algn="ctr" defTabSz="914400" rtl="0" eaLnBrk="1" latinLnBrk="0" hangingPunct="1">
              <a:lnSpc>
                <a:spcPct val="100000"/>
              </a:lnSpc>
              <a:spcBef>
                <a:spcPct val="20000"/>
              </a:spcBef>
              <a:spcAft>
                <a:spcPts val="600"/>
              </a:spcAft>
              <a:buClr>
                <a:schemeClr val="tx2"/>
              </a:buClr>
              <a:buFont typeface="Arial" pitchFamily="34" charset="0"/>
              <a:buNone/>
              <a:defRPr kumimoji="1" sz="1700" kern="1200">
                <a:solidFill>
                  <a:schemeClr val="tx1">
                    <a:tint val="75000"/>
                  </a:schemeClr>
                </a:solidFill>
                <a:latin typeface="+mn-lt"/>
                <a:ea typeface="+mn-ea"/>
                <a:cs typeface="+mn-cs"/>
              </a:defRPr>
            </a:lvl8pPr>
            <a:lvl9pPr marL="3657600" indent="0" algn="ctr" defTabSz="914400" rtl="0" eaLnBrk="1" latinLnBrk="0" hangingPunct="1">
              <a:lnSpc>
                <a:spcPct val="100000"/>
              </a:lnSpc>
              <a:spcBef>
                <a:spcPct val="20000"/>
              </a:spcBef>
              <a:spcAft>
                <a:spcPts val="600"/>
              </a:spcAft>
              <a:buClr>
                <a:schemeClr val="tx2"/>
              </a:buClr>
              <a:buFont typeface="Arial" pitchFamily="34" charset="0"/>
              <a:buNone/>
              <a:defRPr kumimoji="1" sz="1700" kern="1200">
                <a:solidFill>
                  <a:schemeClr val="tx1">
                    <a:tint val="75000"/>
                  </a:schemeClr>
                </a:solidFill>
                <a:latin typeface="+mn-lt"/>
                <a:ea typeface="+mn-ea"/>
                <a:cs typeface="+mn-cs"/>
              </a:defRPr>
            </a:lvl9pPr>
          </a:lstStyle>
          <a:p>
            <a:r>
              <a:rPr lang="ja-JP" altLang="en-US" sz="1800" dirty="0" smtClean="0"/>
              <a:t>～最終章～</a:t>
            </a:r>
            <a:endParaRPr lang="ja-JP" altLang="en-US" sz="1800" dirty="0"/>
          </a:p>
        </p:txBody>
      </p:sp>
      <p:pic>
        <p:nvPicPr>
          <p:cNvPr id="5" name="はじめ.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184424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4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ユダヤ王とその王国</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・我々の臣民</a:t>
            </a:r>
            <a:r>
              <a:rPr lang="ja-JP" altLang="en-US" sz="2400" dirty="0">
                <a:solidFill>
                  <a:srgbClr val="FF0000"/>
                </a:solidFill>
              </a:rPr>
              <a:t>の三人に一人が他の二人</a:t>
            </a:r>
            <a:r>
              <a:rPr lang="ja-JP" altLang="en-US" sz="2400" dirty="0" smtClean="0">
                <a:solidFill>
                  <a:srgbClr val="FF0000"/>
                </a:solidFill>
              </a:rPr>
              <a:t>を監視する様にする</a:t>
            </a:r>
            <a:endParaRPr lang="ja-JP" altLang="en-US" sz="2400" dirty="0">
              <a:solidFill>
                <a:srgbClr val="FF0000"/>
              </a:solidFill>
            </a:endParaRPr>
          </a:p>
          <a:p>
            <a:pPr marL="0" indent="0">
              <a:buNone/>
            </a:pPr>
            <a:r>
              <a:rPr lang="ja-JP" altLang="en-US" sz="2400" dirty="0"/>
              <a:t>  </a:t>
            </a:r>
            <a:r>
              <a:rPr lang="ja-JP" altLang="en-US" sz="2400" dirty="0" smtClean="0"/>
              <a:t>我々の計画</a:t>
            </a:r>
            <a:r>
              <a:rPr lang="ja-JP" altLang="en-US" sz="2400" dirty="0"/>
              <a:t>では</a:t>
            </a:r>
            <a:r>
              <a:rPr lang="ja-JP" altLang="en-US" sz="2400" dirty="0" smtClean="0"/>
              <a:t>、我々の臣民</a:t>
            </a:r>
            <a:r>
              <a:rPr lang="ja-JP" altLang="en-US" sz="2400" dirty="0"/>
              <a:t>の三人に一人が、国家への無料奉仕義務と</a:t>
            </a:r>
            <a:r>
              <a:rPr lang="ja-JP" altLang="en-US" sz="2400" dirty="0" smtClean="0"/>
              <a:t>して</a:t>
            </a:r>
            <a:r>
              <a:rPr lang="ja-JP" altLang="en-US" sz="2400" dirty="0"/>
              <a:t>他の二人を監視する</a:t>
            </a:r>
            <a:r>
              <a:rPr lang="ja-JP" altLang="en-US" sz="2400" dirty="0" smtClean="0"/>
              <a:t>。</a:t>
            </a:r>
            <a:endParaRPr lang="en-US" altLang="ja-JP" sz="2400" dirty="0" smtClean="0"/>
          </a:p>
          <a:p>
            <a:pPr marL="0" indent="0">
              <a:buNone/>
            </a:pPr>
            <a:r>
              <a:rPr lang="ja-JP" altLang="en-US" sz="2400" dirty="0" smtClean="0"/>
              <a:t>かつての様にスパイ</a:t>
            </a:r>
            <a:r>
              <a:rPr lang="ja-JP" altLang="en-US" sz="2400" dirty="0"/>
              <a:t>は恥ず</a:t>
            </a:r>
            <a:r>
              <a:rPr lang="ja-JP" altLang="en-US" sz="2400" dirty="0" smtClean="0"/>
              <a:t>べき事では無く、</a:t>
            </a:r>
            <a:r>
              <a:rPr lang="ja-JP" altLang="en-US" sz="2400" dirty="0"/>
              <a:t>評価す</a:t>
            </a:r>
            <a:r>
              <a:rPr lang="ja-JP" altLang="en-US" sz="2400" dirty="0" smtClean="0"/>
              <a:t>べき事なので</a:t>
            </a:r>
            <a:r>
              <a:rPr lang="ja-JP" altLang="en-US" sz="2400" dirty="0"/>
              <a:t>ある</a:t>
            </a:r>
            <a:r>
              <a:rPr lang="ja-JP" altLang="en-US" sz="2400" dirty="0" smtClean="0"/>
              <a:t>。</a:t>
            </a:r>
            <a:endParaRPr lang="en-US" altLang="ja-JP" sz="2400" dirty="0" smtClean="0"/>
          </a:p>
          <a:p>
            <a:pPr marL="0" indent="0">
              <a:buNone/>
            </a:pPr>
            <a:r>
              <a:rPr lang="ja-JP" altLang="en-US" sz="2400" dirty="0" smtClean="0"/>
              <a:t>しかしながら</a:t>
            </a:r>
            <a:r>
              <a:rPr lang="ja-JP" altLang="en-US" sz="2400" dirty="0"/>
              <a:t>、根拠</a:t>
            </a:r>
            <a:r>
              <a:rPr lang="ja-JP" altLang="en-US" sz="2400" dirty="0" smtClean="0"/>
              <a:t>の無い事を密告</a:t>
            </a:r>
            <a:r>
              <a:rPr lang="ja-JP" altLang="en-US" sz="2400" dirty="0"/>
              <a:t>した者は厳罰に処し、</a:t>
            </a:r>
            <a:r>
              <a:rPr lang="ja-JP" altLang="en-US" sz="2400" dirty="0" smtClean="0"/>
              <a:t>密告権の</a:t>
            </a:r>
            <a:r>
              <a:rPr lang="ja-JP" altLang="en-US" sz="2400" dirty="0"/>
              <a:t>乱用を慎ませる</a:t>
            </a:r>
            <a:r>
              <a:rPr lang="ja-JP" altLang="en-US" sz="2400" dirty="0" smtClean="0"/>
              <a:t>。</a:t>
            </a:r>
            <a:endParaRPr lang="en-US" altLang="ja-JP" sz="2400" dirty="0" smtClean="0"/>
          </a:p>
          <a:p>
            <a:pPr marL="0" indent="0">
              <a:buNone/>
            </a:pPr>
            <a:r>
              <a:rPr lang="ja-JP" altLang="en-US" sz="2400" dirty="0" smtClean="0"/>
              <a:t>＜</a:t>
            </a:r>
            <a:r>
              <a:rPr lang="ja-JP" altLang="en-US" sz="2400" dirty="0"/>
              <a:t>十七＞</a:t>
            </a:r>
            <a:endParaRPr kumimoji="1" lang="ja-JP" altLang="en-US" sz="2400" dirty="0"/>
          </a:p>
        </p:txBody>
      </p:sp>
      <p:pic>
        <p:nvPicPr>
          <p:cNvPr id="4" name="1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6265" y="6248400"/>
            <a:ext cx="609600" cy="609600"/>
          </a:xfrm>
          <a:prstGeom prst="rect">
            <a:avLst/>
          </a:prstGeom>
        </p:spPr>
      </p:pic>
    </p:spTree>
    <p:extLst>
      <p:ext uri="{BB962C8B-B14F-4D97-AF65-F5344CB8AC3E}">
        <p14:creationId xmlns:p14="http://schemas.microsoft.com/office/powerpoint/2010/main" val="185574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07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ユダヤ王とその王国</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・資本家に富を集中させたのはゴイム政府の力が強くならない様にするため</a:t>
            </a:r>
          </a:p>
          <a:p>
            <a:pPr marL="0" indent="0">
              <a:buNone/>
            </a:pPr>
            <a:r>
              <a:rPr lang="ja-JP" altLang="en-US" sz="2400" dirty="0" smtClean="0"/>
              <a:t>  貧しい者に課税することは革命の種を蒔くことになって、小を追って大を逃し、国家の損害となる。</a:t>
            </a:r>
            <a:endParaRPr lang="en-US" altLang="ja-JP" sz="2400" dirty="0" smtClean="0"/>
          </a:p>
          <a:p>
            <a:pPr marL="0" indent="0">
              <a:buNone/>
            </a:pPr>
            <a:r>
              <a:rPr lang="ja-JP" altLang="en-US" sz="2400" dirty="0" smtClean="0"/>
              <a:t>そんなこととは全く別に、資本家に課税するのは、個人の富の増加を防ぐ事になる。</a:t>
            </a:r>
            <a:endParaRPr lang="en-US" altLang="ja-JP" sz="2400" dirty="0" smtClean="0"/>
          </a:p>
          <a:p>
            <a:pPr marL="0" indent="0">
              <a:buNone/>
            </a:pPr>
            <a:r>
              <a:rPr lang="ja-JP" altLang="en-US" sz="2400" dirty="0" smtClean="0"/>
              <a:t>我々が昨今資本家の手に富を集中させたのは、ゴイム政府の 力・・国家財政・・が強くならない様に、平衡力をつける為であった。</a:t>
            </a:r>
            <a:endParaRPr lang="en-US" altLang="ja-JP" sz="2400" dirty="0" smtClean="0"/>
          </a:p>
          <a:p>
            <a:pPr marL="0" indent="0">
              <a:buNone/>
            </a:pPr>
            <a:r>
              <a:rPr lang="ja-JP" altLang="en-US" sz="2400" dirty="0" smtClean="0"/>
              <a:t>＜二十＞</a:t>
            </a:r>
            <a:endParaRPr kumimoji="1" lang="ja-JP" altLang="en-US" sz="2400" dirty="0"/>
          </a:p>
        </p:txBody>
      </p:sp>
      <p:pic>
        <p:nvPicPr>
          <p:cNvPr id="4" name="19.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247256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49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ユダヤ王とその王国</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・我々は小さな</a:t>
            </a:r>
            <a:r>
              <a:rPr lang="ja-JP" altLang="en-US" sz="2400" dirty="0">
                <a:solidFill>
                  <a:srgbClr val="FF0000"/>
                </a:solidFill>
              </a:rPr>
              <a:t>親方製造業を再編成する</a:t>
            </a:r>
          </a:p>
          <a:p>
            <a:pPr marL="0" indent="0">
              <a:buNone/>
            </a:pPr>
            <a:r>
              <a:rPr lang="ja-JP" altLang="en-US" sz="2400" dirty="0"/>
              <a:t>  </a:t>
            </a:r>
            <a:r>
              <a:rPr lang="ja-JP" altLang="en-US" sz="2400" dirty="0" smtClean="0"/>
              <a:t>我々は小さな</a:t>
            </a:r>
            <a:r>
              <a:rPr lang="ja-JP" altLang="en-US" sz="2400" dirty="0"/>
              <a:t>親方製造業を再編成して、個人資本の工業家を倒すという狙いを </a:t>
            </a:r>
            <a:r>
              <a:rPr lang="ja-JP" altLang="en-US" sz="2400" dirty="0" smtClean="0"/>
              <a:t>持っている。</a:t>
            </a:r>
            <a:endParaRPr lang="en-US" altLang="ja-JP" sz="2400" dirty="0" smtClean="0"/>
          </a:p>
          <a:p>
            <a:pPr marL="0" indent="0">
              <a:buNone/>
            </a:pPr>
            <a:r>
              <a:rPr lang="ja-JP" altLang="en-US" sz="2400" dirty="0" smtClean="0"/>
              <a:t>大規模</a:t>
            </a:r>
            <a:r>
              <a:rPr lang="ja-JP" altLang="en-US" sz="2400" dirty="0"/>
              <a:t>の製造業は必ずしも意識的で</a:t>
            </a:r>
            <a:r>
              <a:rPr lang="ja-JP" altLang="en-US" sz="2400" dirty="0" smtClean="0"/>
              <a:t>は無いにせよ、</a:t>
            </a:r>
            <a:r>
              <a:rPr lang="ja-JP" altLang="en-US" sz="2400" dirty="0"/>
              <a:t>政府に反対する考え 方を群集</a:t>
            </a:r>
            <a:r>
              <a:rPr lang="ja-JP" altLang="en-US" sz="2400" dirty="0" smtClean="0"/>
              <a:t>に植え付けるので、</a:t>
            </a:r>
            <a:r>
              <a:rPr lang="ja-JP" altLang="en-US" sz="2400" dirty="0"/>
              <a:t>この処置は欠かせない</a:t>
            </a:r>
            <a:r>
              <a:rPr lang="ja-JP" altLang="en-US" sz="2400" dirty="0" smtClean="0"/>
              <a:t>。</a:t>
            </a:r>
            <a:endParaRPr lang="en-US" altLang="ja-JP" sz="2400" dirty="0" smtClean="0"/>
          </a:p>
          <a:p>
            <a:pPr marL="0" indent="0">
              <a:buNone/>
            </a:pPr>
            <a:r>
              <a:rPr lang="ja-JP" altLang="en-US" sz="2400" dirty="0" smtClean="0"/>
              <a:t>小さな</a:t>
            </a:r>
            <a:r>
              <a:rPr lang="ja-JP" altLang="en-US" sz="2400" dirty="0"/>
              <a:t>親方たちは罷業を知らず、 既存の秩序にしっかり結び付いている</a:t>
            </a:r>
            <a:r>
              <a:rPr lang="ja-JP" altLang="en-US" sz="2400" dirty="0" smtClean="0"/>
              <a:t>。</a:t>
            </a:r>
            <a:endParaRPr lang="en-US" altLang="ja-JP" sz="2400" dirty="0" smtClean="0"/>
          </a:p>
          <a:p>
            <a:pPr marL="0" indent="0">
              <a:buNone/>
            </a:pPr>
            <a:r>
              <a:rPr lang="ja-JP" altLang="en-US" sz="2400" dirty="0" smtClean="0"/>
              <a:t>＜</a:t>
            </a:r>
            <a:r>
              <a:rPr lang="ja-JP" altLang="en-US" sz="2400" dirty="0"/>
              <a:t>二十三＞</a:t>
            </a:r>
            <a:endParaRPr kumimoji="1" lang="ja-JP" altLang="en-US" sz="2400" dirty="0"/>
          </a:p>
        </p:txBody>
      </p:sp>
      <p:pic>
        <p:nvPicPr>
          <p:cNvPr id="4" name="20.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317096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40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ユダヤ王とその王国</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Autofit/>
          </a:bodyPr>
          <a:lstStyle/>
          <a:p>
            <a:pPr marL="0" indent="0">
              <a:buNone/>
            </a:pPr>
            <a:r>
              <a:rPr lang="ja-JP" altLang="en-US" sz="2450" dirty="0" smtClean="0">
                <a:solidFill>
                  <a:srgbClr val="FF0000"/>
                </a:solidFill>
              </a:rPr>
              <a:t>・現在</a:t>
            </a:r>
            <a:r>
              <a:rPr lang="ja-JP" altLang="en-US" sz="2450" dirty="0">
                <a:solidFill>
                  <a:srgbClr val="FF0000"/>
                </a:solidFill>
              </a:rPr>
              <a:t>の課税方式はゴイムの間</a:t>
            </a:r>
            <a:r>
              <a:rPr lang="ja-JP" altLang="en-US" sz="2450" dirty="0" smtClean="0">
                <a:solidFill>
                  <a:srgbClr val="FF0000"/>
                </a:solidFill>
              </a:rPr>
              <a:t>に</a:t>
            </a:r>
            <a:endParaRPr lang="en-US" altLang="ja-JP" sz="2450" dirty="0" smtClean="0">
              <a:solidFill>
                <a:srgbClr val="FF0000"/>
              </a:solidFill>
            </a:endParaRPr>
          </a:p>
          <a:p>
            <a:pPr marL="0" indent="0">
              <a:buNone/>
            </a:pPr>
            <a:r>
              <a:rPr lang="ja-JP" altLang="en-US" sz="2450" dirty="0">
                <a:solidFill>
                  <a:srgbClr val="FF0000"/>
                </a:solidFill>
              </a:rPr>
              <a:t>　</a:t>
            </a:r>
            <a:r>
              <a:rPr lang="ja-JP" altLang="en-US" sz="2450" dirty="0" smtClean="0">
                <a:solidFill>
                  <a:srgbClr val="FF0000"/>
                </a:solidFill>
              </a:rPr>
              <a:t>　　　　　　不満</a:t>
            </a:r>
            <a:r>
              <a:rPr lang="ja-JP" altLang="en-US" sz="2450" dirty="0">
                <a:solidFill>
                  <a:srgbClr val="FF0000"/>
                </a:solidFill>
              </a:rPr>
              <a:t>と反抗を</a:t>
            </a:r>
            <a:r>
              <a:rPr lang="ja-JP" altLang="en-US" sz="2450" dirty="0" smtClean="0">
                <a:solidFill>
                  <a:srgbClr val="FF0000"/>
                </a:solidFill>
              </a:rPr>
              <a:t>起こさせる為に</a:t>
            </a:r>
            <a:r>
              <a:rPr lang="ja-JP" altLang="en-US" sz="2450" dirty="0">
                <a:solidFill>
                  <a:srgbClr val="FF0000"/>
                </a:solidFill>
              </a:rPr>
              <a:t>のみ必要である</a:t>
            </a:r>
          </a:p>
          <a:p>
            <a:pPr marL="0" indent="0">
              <a:buNone/>
            </a:pPr>
            <a:r>
              <a:rPr lang="ja-JP" altLang="en-US" sz="2450" dirty="0"/>
              <a:t>  現在の課税方式はゴイムの間に不満と反抗を起こさせるという理由でのみ</a:t>
            </a:r>
            <a:r>
              <a:rPr lang="ja-JP" altLang="en-US" sz="2450" dirty="0" smtClean="0"/>
              <a:t>、我々には</a:t>
            </a:r>
            <a:r>
              <a:rPr lang="ja-JP" altLang="en-US" sz="2450" dirty="0"/>
              <a:t>必要なのである</a:t>
            </a:r>
            <a:r>
              <a:rPr lang="ja-JP" altLang="en-US" sz="2450" dirty="0" smtClean="0"/>
              <a:t>。</a:t>
            </a:r>
            <a:endParaRPr lang="en-US" altLang="ja-JP" sz="2450" dirty="0" smtClean="0"/>
          </a:p>
          <a:p>
            <a:pPr marL="0" indent="0">
              <a:buNone/>
            </a:pPr>
            <a:r>
              <a:rPr lang="ja-JP" altLang="en-US" sz="2450" dirty="0" smtClean="0"/>
              <a:t>我々の</a:t>
            </a:r>
            <a:r>
              <a:rPr lang="ja-JP" altLang="en-US" sz="2450" dirty="0"/>
              <a:t>王は、均衡を</a:t>
            </a:r>
            <a:r>
              <a:rPr lang="ja-JP" altLang="en-US" sz="2450" dirty="0" smtClean="0"/>
              <a:t>保つ事と</a:t>
            </a:r>
            <a:r>
              <a:rPr lang="ja-JP" altLang="en-US" sz="2450" dirty="0"/>
              <a:t>安寧を保証</a:t>
            </a:r>
            <a:r>
              <a:rPr lang="ja-JP" altLang="en-US" sz="2450" dirty="0" smtClean="0"/>
              <a:t>する事に強み</a:t>
            </a:r>
            <a:r>
              <a:rPr lang="ja-JP" altLang="en-US" sz="2450" dirty="0"/>
              <a:t>がある</a:t>
            </a:r>
            <a:r>
              <a:rPr lang="ja-JP" altLang="en-US" sz="2450" dirty="0" smtClean="0"/>
              <a:t>。</a:t>
            </a:r>
            <a:endParaRPr lang="en-US" altLang="ja-JP" sz="2450" dirty="0" smtClean="0"/>
          </a:p>
          <a:p>
            <a:pPr marL="0" indent="0">
              <a:buNone/>
            </a:pPr>
            <a:r>
              <a:rPr lang="ja-JP" altLang="en-US" sz="2450" dirty="0" smtClean="0"/>
              <a:t>それが為に</a:t>
            </a:r>
            <a:r>
              <a:rPr lang="ja-JP" altLang="en-US" sz="2450" dirty="0"/>
              <a:t>は、資本家たちは国家機関を正常に</a:t>
            </a:r>
            <a:r>
              <a:rPr lang="ja-JP" altLang="en-US" sz="2450" dirty="0" smtClean="0"/>
              <a:t>動かす為に</a:t>
            </a:r>
            <a:r>
              <a:rPr lang="ja-JP" altLang="en-US" sz="2450" dirty="0"/>
              <a:t>自分の</a:t>
            </a:r>
            <a:r>
              <a:rPr lang="ja-JP" altLang="en-US" sz="2450" dirty="0" smtClean="0"/>
              <a:t>所得の</a:t>
            </a:r>
            <a:r>
              <a:rPr lang="ja-JP" altLang="en-US" sz="2450" dirty="0"/>
              <a:t>何分の一かを</a:t>
            </a:r>
            <a:r>
              <a:rPr lang="ja-JP" altLang="en-US" sz="2450" dirty="0" smtClean="0"/>
              <a:t>投げ出す事が</a:t>
            </a:r>
            <a:r>
              <a:rPr lang="ja-JP" altLang="en-US" sz="2450" dirty="0"/>
              <a:t>絶対に必要なのである</a:t>
            </a:r>
            <a:r>
              <a:rPr lang="ja-JP" altLang="en-US" sz="2450" dirty="0" smtClean="0"/>
              <a:t>。</a:t>
            </a:r>
            <a:endParaRPr lang="en-US" altLang="ja-JP" sz="2450" dirty="0" smtClean="0"/>
          </a:p>
          <a:p>
            <a:pPr marL="0" indent="0">
              <a:buNone/>
            </a:pPr>
            <a:r>
              <a:rPr lang="ja-JP" altLang="en-US" sz="2450" dirty="0" smtClean="0"/>
              <a:t>ゆとり</a:t>
            </a:r>
            <a:r>
              <a:rPr lang="ja-JP" altLang="en-US" sz="2450" dirty="0"/>
              <a:t>のある人々は公共の必 要を賄わなければならない</a:t>
            </a:r>
            <a:r>
              <a:rPr lang="ja-JP" altLang="en-US" sz="2450" dirty="0" smtClean="0"/>
              <a:t>。</a:t>
            </a:r>
            <a:endParaRPr lang="en-US" altLang="ja-JP" sz="2450" dirty="0" smtClean="0"/>
          </a:p>
          <a:p>
            <a:pPr marL="0" indent="0">
              <a:buNone/>
            </a:pPr>
            <a:r>
              <a:rPr lang="ja-JP" altLang="en-US" sz="2450" dirty="0" smtClean="0"/>
              <a:t>そういう事が</a:t>
            </a:r>
            <a:r>
              <a:rPr lang="ja-JP" altLang="en-US" sz="2450" dirty="0"/>
              <a:t>行われると</a:t>
            </a:r>
            <a:r>
              <a:rPr lang="ja-JP" altLang="en-US" sz="2450" dirty="0" smtClean="0"/>
              <a:t>、貧民は</a:t>
            </a:r>
            <a:r>
              <a:rPr lang="ja-JP" altLang="en-US" sz="2450" dirty="0"/>
              <a:t>富豪を怨まなくなり、 富める者は国家維持にはなくてはならない財政的支柱であり、国家に必要なものを</a:t>
            </a:r>
            <a:r>
              <a:rPr lang="ja-JP" altLang="en-US" sz="2450" dirty="0" smtClean="0"/>
              <a:t>支払って</a:t>
            </a:r>
            <a:r>
              <a:rPr lang="ja-JP" altLang="en-US" sz="2450" dirty="0"/>
              <a:t>いるからには、安寧福利の守り役であると</a:t>
            </a:r>
            <a:r>
              <a:rPr lang="ja-JP" altLang="en-US" sz="2450" dirty="0" smtClean="0"/>
              <a:t>いう事が</a:t>
            </a:r>
            <a:r>
              <a:rPr lang="ja-JP" altLang="en-US" sz="2450" dirty="0"/>
              <a:t>解ってくるのである</a:t>
            </a:r>
            <a:r>
              <a:rPr lang="ja-JP" altLang="en-US" sz="2450" dirty="0" smtClean="0"/>
              <a:t>。　　 </a:t>
            </a:r>
            <a:r>
              <a:rPr lang="ja-JP" altLang="en-US" sz="2450" dirty="0"/>
              <a:t>＜二十＞</a:t>
            </a:r>
            <a:endParaRPr kumimoji="1" lang="ja-JP" altLang="en-US" sz="2450" dirty="0"/>
          </a:p>
        </p:txBody>
      </p:sp>
      <p:pic>
        <p:nvPicPr>
          <p:cNvPr id="5" name="2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1061" y="6248400"/>
            <a:ext cx="609600" cy="609600"/>
          </a:xfrm>
          <a:prstGeom prst="rect">
            <a:avLst/>
          </a:prstGeom>
        </p:spPr>
      </p:pic>
    </p:spTree>
    <p:extLst>
      <p:ext uri="{BB962C8B-B14F-4D97-AF65-F5344CB8AC3E}">
        <p14:creationId xmlns:p14="http://schemas.microsoft.com/office/powerpoint/2010/main" val="227289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04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ユダヤ王とその王国</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・貨幣</a:t>
            </a:r>
            <a:r>
              <a:rPr lang="ja-JP" altLang="en-US" sz="2400" dirty="0">
                <a:solidFill>
                  <a:srgbClr val="FF0000"/>
                </a:solidFill>
              </a:rPr>
              <a:t>の代用に紙幣を</a:t>
            </a:r>
            <a:r>
              <a:rPr lang="ja-JP" altLang="en-US" sz="2400" dirty="0" smtClean="0">
                <a:solidFill>
                  <a:srgbClr val="FF0000"/>
                </a:solidFill>
              </a:rPr>
              <a:t>使う事が確実</a:t>
            </a:r>
            <a:r>
              <a:rPr lang="ja-JP" altLang="en-US" sz="2400" dirty="0">
                <a:solidFill>
                  <a:srgbClr val="FF0000"/>
                </a:solidFill>
              </a:rPr>
              <a:t>に流通を阻害した</a:t>
            </a:r>
          </a:p>
          <a:p>
            <a:pPr marL="0" indent="0">
              <a:buNone/>
            </a:pPr>
            <a:r>
              <a:rPr lang="ja-JP" altLang="en-US" sz="2400" dirty="0"/>
              <a:t>  貨幣の代用に紙幣を</a:t>
            </a:r>
            <a:r>
              <a:rPr lang="ja-JP" altLang="en-US" sz="2400" dirty="0" smtClean="0"/>
              <a:t>使う事が、</a:t>
            </a:r>
            <a:r>
              <a:rPr lang="ja-JP" altLang="en-US" sz="2400" dirty="0"/>
              <a:t>確実に流通を阻害した</a:t>
            </a:r>
            <a:r>
              <a:rPr lang="ja-JP" altLang="en-US" sz="2400" dirty="0" smtClean="0"/>
              <a:t>。</a:t>
            </a:r>
            <a:endParaRPr lang="en-US" altLang="ja-JP" sz="2400" dirty="0" smtClean="0"/>
          </a:p>
          <a:p>
            <a:pPr marL="0" indent="0">
              <a:buNone/>
            </a:pPr>
            <a:r>
              <a:rPr lang="ja-JP" altLang="en-US" sz="2400" dirty="0" smtClean="0"/>
              <a:t>この</a:t>
            </a:r>
            <a:r>
              <a:rPr lang="ja-JP" altLang="en-US" sz="2400" dirty="0"/>
              <a:t>状況が続いてどう</a:t>
            </a:r>
            <a:r>
              <a:rPr lang="ja-JP" altLang="en-US" sz="2400" dirty="0" smtClean="0"/>
              <a:t>いう事になって</a:t>
            </a:r>
            <a:r>
              <a:rPr lang="ja-JP" altLang="en-US" sz="2400" dirty="0"/>
              <a:t>いるかは</a:t>
            </a:r>
            <a:r>
              <a:rPr lang="ja-JP" altLang="en-US" sz="2400" dirty="0" smtClean="0"/>
              <a:t>、既に明らかである。</a:t>
            </a:r>
            <a:endParaRPr lang="en-US" altLang="ja-JP" sz="2400" dirty="0" smtClean="0"/>
          </a:p>
          <a:p>
            <a:pPr marL="0" indent="0">
              <a:buNone/>
            </a:pPr>
            <a:r>
              <a:rPr lang="ja-JP" altLang="en-US" sz="2400" dirty="0" smtClean="0"/>
              <a:t>＜</a:t>
            </a:r>
            <a:r>
              <a:rPr lang="ja-JP" altLang="en-US" sz="2400" dirty="0"/>
              <a:t>二十＞</a:t>
            </a:r>
            <a:endParaRPr kumimoji="1" lang="ja-JP" altLang="en-US" sz="2400" dirty="0"/>
          </a:p>
        </p:txBody>
      </p:sp>
      <p:pic>
        <p:nvPicPr>
          <p:cNvPr id="4" name="2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97250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93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ユダヤ王とその王国</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・我々の法律</a:t>
            </a:r>
            <a:r>
              <a:rPr lang="ja-JP" altLang="en-US" sz="2400" dirty="0">
                <a:solidFill>
                  <a:srgbClr val="FF0000"/>
                </a:solidFill>
              </a:rPr>
              <a:t>の原則は官憲に対する服従である</a:t>
            </a:r>
          </a:p>
          <a:p>
            <a:pPr marL="0" indent="0">
              <a:buNone/>
            </a:pPr>
            <a:r>
              <a:rPr lang="ja-JP" altLang="en-US" sz="2400" dirty="0"/>
              <a:t>  </a:t>
            </a:r>
            <a:r>
              <a:rPr lang="ja-JP" altLang="en-US" sz="2400" dirty="0" smtClean="0"/>
              <a:t>我々が公然</a:t>
            </a:r>
            <a:r>
              <a:rPr lang="ja-JP" altLang="en-US" sz="2400" dirty="0"/>
              <a:t>と世界に乗り出し、恩恵を施す折には</a:t>
            </a:r>
            <a:r>
              <a:rPr lang="ja-JP" altLang="en-US" sz="2400" dirty="0" smtClean="0"/>
              <a:t>、我々の法律は全て、 如何なる余計な解釈</a:t>
            </a:r>
            <a:r>
              <a:rPr lang="ja-JP" altLang="en-US" sz="2400" dirty="0"/>
              <a:t>をする余地もなく</a:t>
            </a:r>
            <a:r>
              <a:rPr lang="ja-JP" altLang="en-US" sz="2400" dirty="0" smtClean="0"/>
              <a:t>、何人にも</a:t>
            </a:r>
            <a:r>
              <a:rPr lang="ja-JP" altLang="en-US" sz="2400" dirty="0"/>
              <a:t>完璧に解る、簡潔、明白、</a:t>
            </a:r>
            <a:r>
              <a:rPr lang="ja-JP" altLang="en-US" sz="2400" dirty="0" smtClean="0"/>
              <a:t>確固と</a:t>
            </a:r>
            <a:r>
              <a:rPr lang="ja-JP" altLang="en-US" sz="2400" dirty="0"/>
              <a:t>したものであるだろう</a:t>
            </a:r>
            <a:r>
              <a:rPr lang="ja-JP" altLang="en-US" sz="2400" dirty="0" smtClean="0"/>
              <a:t>。</a:t>
            </a:r>
            <a:endParaRPr lang="en-US" altLang="ja-JP" sz="2400" dirty="0" smtClean="0"/>
          </a:p>
          <a:p>
            <a:pPr marL="0" indent="0">
              <a:buNone/>
            </a:pPr>
            <a:r>
              <a:rPr lang="ja-JP" altLang="en-US" sz="2400" dirty="0" smtClean="0"/>
              <a:t>そこ</a:t>
            </a:r>
            <a:r>
              <a:rPr lang="ja-JP" altLang="en-US" sz="2400" dirty="0"/>
              <a:t>に貫徹させておくべき原則は、官憲に対する服従で</a:t>
            </a:r>
            <a:r>
              <a:rPr lang="ja-JP" altLang="en-US" sz="2400" dirty="0" smtClean="0"/>
              <a:t>あり、</a:t>
            </a:r>
            <a:r>
              <a:rPr lang="ja-JP" altLang="en-US" sz="2400" dirty="0"/>
              <a:t>この原則によって荘重高潔なものとなる</a:t>
            </a:r>
            <a:r>
              <a:rPr lang="ja-JP" altLang="en-US" sz="2400" dirty="0" smtClean="0"/>
              <a:t>。</a:t>
            </a:r>
            <a:endParaRPr lang="en-US" altLang="ja-JP" sz="2400" dirty="0" smtClean="0"/>
          </a:p>
          <a:p>
            <a:pPr marL="0" indent="0">
              <a:buNone/>
            </a:pPr>
            <a:r>
              <a:rPr lang="ja-JP" altLang="en-US" sz="2400" dirty="0" smtClean="0"/>
              <a:t>＜</a:t>
            </a:r>
            <a:r>
              <a:rPr lang="ja-JP" altLang="en-US" sz="2400" dirty="0"/>
              <a:t>十五＞</a:t>
            </a:r>
            <a:endParaRPr kumimoji="1" lang="ja-JP" altLang="en-US" sz="2400" dirty="0"/>
          </a:p>
        </p:txBody>
      </p:sp>
      <p:pic>
        <p:nvPicPr>
          <p:cNvPr id="4" name="2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112977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28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ユダヤ王とその王国</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・法</a:t>
            </a:r>
            <a:r>
              <a:rPr lang="ja-JP" altLang="en-US" sz="2400" dirty="0">
                <a:solidFill>
                  <a:srgbClr val="FF0000"/>
                </a:solidFill>
              </a:rPr>
              <a:t>は逸脱堕落に罰を課し見せしめに</a:t>
            </a:r>
            <a:r>
              <a:rPr lang="ja-JP" altLang="en-US" sz="2400" dirty="0" smtClean="0">
                <a:solidFill>
                  <a:srgbClr val="FF0000"/>
                </a:solidFill>
              </a:rPr>
              <a:t>する為に</a:t>
            </a:r>
            <a:r>
              <a:rPr lang="ja-JP" altLang="en-US" sz="2400" dirty="0">
                <a:solidFill>
                  <a:srgbClr val="FF0000"/>
                </a:solidFill>
              </a:rPr>
              <a:t>作られる</a:t>
            </a:r>
          </a:p>
          <a:p>
            <a:pPr marL="0" indent="0">
              <a:buNone/>
            </a:pPr>
            <a:r>
              <a:rPr lang="ja-JP" altLang="en-US" sz="2400" dirty="0"/>
              <a:t>  裁</a:t>
            </a:r>
            <a:r>
              <a:rPr lang="ja-JP" altLang="en-US" sz="2400" dirty="0" smtClean="0"/>
              <a:t>判官達は</a:t>
            </a:r>
            <a:r>
              <a:rPr lang="ja-JP" altLang="en-US" sz="2400" dirty="0"/>
              <a:t>寛容</a:t>
            </a:r>
            <a:r>
              <a:rPr lang="ja-JP" altLang="en-US" sz="2400" dirty="0" smtClean="0"/>
              <a:t>な所を</a:t>
            </a:r>
            <a:r>
              <a:rPr lang="ja-JP" altLang="en-US" sz="2400" dirty="0"/>
              <a:t>見せたくなるが、それは法の正義を</a:t>
            </a:r>
            <a:r>
              <a:rPr lang="ja-JP" altLang="en-US" sz="2400" dirty="0" smtClean="0"/>
              <a:t>破る事に</a:t>
            </a:r>
            <a:r>
              <a:rPr lang="ja-JP" altLang="en-US" sz="2400" dirty="0"/>
              <a:t>なる</a:t>
            </a:r>
            <a:r>
              <a:rPr lang="ja-JP" altLang="en-US" sz="2400" dirty="0" smtClean="0"/>
              <a:t>という事を弁えなければ</a:t>
            </a:r>
            <a:r>
              <a:rPr lang="ja-JP" altLang="en-US" sz="2400" dirty="0"/>
              <a:t>ならない</a:t>
            </a:r>
            <a:r>
              <a:rPr lang="ja-JP" altLang="en-US" sz="2400" dirty="0" smtClean="0"/>
              <a:t>。</a:t>
            </a:r>
            <a:endParaRPr lang="en-US" altLang="ja-JP" sz="2400" dirty="0" smtClean="0"/>
          </a:p>
          <a:p>
            <a:pPr marL="0" indent="0">
              <a:buNone/>
            </a:pPr>
            <a:r>
              <a:rPr lang="ja-JP" altLang="en-US" sz="2400" dirty="0" smtClean="0"/>
              <a:t>法</a:t>
            </a:r>
            <a:r>
              <a:rPr lang="ja-JP" altLang="en-US" sz="2400" dirty="0"/>
              <a:t>は逸脱堕落に罰を課して見せしめ</a:t>
            </a:r>
            <a:r>
              <a:rPr lang="ja-JP" altLang="en-US" sz="2400" dirty="0" smtClean="0"/>
              <a:t>にする為に作られた</a:t>
            </a:r>
            <a:r>
              <a:rPr lang="ja-JP" altLang="en-US" sz="2400" dirty="0"/>
              <a:t>のであって、裁判官の徳性</a:t>
            </a:r>
            <a:r>
              <a:rPr lang="ja-JP" altLang="en-US" sz="2400" dirty="0" smtClean="0"/>
              <a:t>を見せびらかす為の物では無い</a:t>
            </a:r>
            <a:r>
              <a:rPr lang="en-US" altLang="ja-JP" sz="2400" dirty="0" smtClean="0"/>
              <a:t>……</a:t>
            </a:r>
          </a:p>
          <a:p>
            <a:pPr marL="0" indent="0">
              <a:buNone/>
            </a:pPr>
            <a:r>
              <a:rPr lang="ja-JP" altLang="en-US" sz="2400" dirty="0" smtClean="0"/>
              <a:t>そんなに徳性を見せびらかしたければ</a:t>
            </a:r>
            <a:r>
              <a:rPr lang="ja-JP" altLang="en-US" sz="2400" dirty="0"/>
              <a:t>私生活でやればいいのであって、人間生活教育の公共の</a:t>
            </a:r>
            <a:r>
              <a:rPr lang="ja-JP" altLang="en-US" sz="2400" dirty="0" smtClean="0"/>
              <a:t>場を</a:t>
            </a:r>
            <a:r>
              <a:rPr lang="ja-JP" altLang="en-US" sz="2400" dirty="0"/>
              <a:t>使うべきで</a:t>
            </a:r>
            <a:r>
              <a:rPr lang="ja-JP" altLang="en-US" sz="2400" dirty="0" smtClean="0"/>
              <a:t>は無い。</a:t>
            </a:r>
            <a:endParaRPr lang="en-US" altLang="ja-JP" sz="2400" dirty="0" smtClean="0"/>
          </a:p>
          <a:p>
            <a:pPr marL="0" indent="0">
              <a:buNone/>
            </a:pPr>
            <a:r>
              <a:rPr lang="ja-JP" altLang="en-US" sz="2400" dirty="0" smtClean="0"/>
              <a:t>＜</a:t>
            </a:r>
            <a:r>
              <a:rPr lang="ja-JP" altLang="en-US" sz="2400" dirty="0"/>
              <a:t>十五＞</a:t>
            </a:r>
            <a:endParaRPr kumimoji="1" lang="ja-JP" altLang="en-US" sz="2400" dirty="0"/>
          </a:p>
        </p:txBody>
      </p:sp>
      <p:pic>
        <p:nvPicPr>
          <p:cNvPr id="6" name="2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2440" y="6248400"/>
            <a:ext cx="609600" cy="609600"/>
          </a:xfrm>
          <a:prstGeom prst="rect">
            <a:avLst/>
          </a:prstGeom>
        </p:spPr>
      </p:pic>
    </p:spTree>
    <p:extLst>
      <p:ext uri="{BB962C8B-B14F-4D97-AF65-F5344CB8AC3E}">
        <p14:creationId xmlns:p14="http://schemas.microsoft.com/office/powerpoint/2010/main" val="147552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74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ユダヤ王とその王国</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・我々の絶対</a:t>
            </a:r>
            <a:r>
              <a:rPr lang="ja-JP" altLang="en-US" sz="2400" dirty="0">
                <a:solidFill>
                  <a:srgbClr val="FF0000"/>
                </a:solidFill>
              </a:rPr>
              <a:t>主義は万事</a:t>
            </a:r>
            <a:r>
              <a:rPr lang="ja-JP" altLang="en-US" sz="2400" dirty="0" smtClean="0">
                <a:solidFill>
                  <a:srgbClr val="FF0000"/>
                </a:solidFill>
              </a:rPr>
              <a:t>に渡って論理</a:t>
            </a:r>
            <a:r>
              <a:rPr lang="ja-JP" altLang="en-US" sz="2400" dirty="0">
                <a:solidFill>
                  <a:srgbClr val="FF0000"/>
                </a:solidFill>
              </a:rPr>
              <a:t>が貫徹している</a:t>
            </a:r>
          </a:p>
          <a:p>
            <a:pPr marL="0" indent="0">
              <a:buNone/>
            </a:pPr>
            <a:r>
              <a:rPr lang="ja-JP" altLang="en-US" sz="2400" dirty="0"/>
              <a:t>  </a:t>
            </a:r>
            <a:r>
              <a:rPr lang="ja-JP" altLang="en-US" sz="2400" dirty="0" smtClean="0"/>
              <a:t>我々の絶対</a:t>
            </a:r>
            <a:r>
              <a:rPr lang="ja-JP" altLang="en-US" sz="2400" dirty="0"/>
              <a:t>主義は万事</a:t>
            </a:r>
            <a:r>
              <a:rPr lang="ja-JP" altLang="en-US" sz="2400" dirty="0" smtClean="0"/>
              <a:t>に渡って論理</a:t>
            </a:r>
            <a:r>
              <a:rPr lang="ja-JP" altLang="en-US" sz="2400" dirty="0"/>
              <a:t>が貫徹しているので、どの判決一つを</a:t>
            </a:r>
            <a:r>
              <a:rPr lang="ja-JP" altLang="en-US" sz="2400" dirty="0" smtClean="0"/>
              <a:t>とって</a:t>
            </a:r>
            <a:r>
              <a:rPr lang="ja-JP" altLang="en-US" sz="2400" dirty="0"/>
              <a:t>みても</a:t>
            </a:r>
            <a:r>
              <a:rPr lang="ja-JP" altLang="en-US" sz="2400" dirty="0" smtClean="0"/>
              <a:t>、我々の最高</a:t>
            </a:r>
            <a:r>
              <a:rPr lang="ja-JP" altLang="en-US" sz="2400" dirty="0"/>
              <a:t>意志は尊重され一点の疑念もなく遂行される</a:t>
            </a:r>
            <a:r>
              <a:rPr lang="ja-JP" altLang="en-US" sz="2400" dirty="0" smtClean="0"/>
              <a:t>。</a:t>
            </a:r>
            <a:endParaRPr lang="en-US" altLang="ja-JP" sz="2400" dirty="0" smtClean="0"/>
          </a:p>
          <a:p>
            <a:pPr marL="0" indent="0">
              <a:buNone/>
            </a:pPr>
            <a:r>
              <a:rPr lang="ja-JP" altLang="en-US" sz="2400" dirty="0" smtClean="0"/>
              <a:t>あらゆる種類</a:t>
            </a:r>
            <a:r>
              <a:rPr lang="ja-JP" altLang="en-US" sz="2400" dirty="0"/>
              <a:t>の不平苦情を無視し、あらゆる種類の示威抗議には制裁を加えて見せしめにする。 </a:t>
            </a:r>
            <a:endParaRPr lang="en-US" altLang="ja-JP" sz="2400" dirty="0" smtClean="0"/>
          </a:p>
          <a:p>
            <a:pPr marL="0" indent="0">
              <a:buNone/>
            </a:pPr>
            <a:r>
              <a:rPr lang="ja-JP" altLang="en-US" sz="2400" dirty="0" smtClean="0"/>
              <a:t>我々は控訴権の様な、</a:t>
            </a:r>
            <a:r>
              <a:rPr lang="ja-JP" altLang="en-US" sz="2400" dirty="0"/>
              <a:t>決定を覆す権利を廃棄する</a:t>
            </a:r>
            <a:r>
              <a:rPr lang="ja-JP" altLang="en-US" sz="2400" dirty="0" smtClean="0"/>
              <a:t>。</a:t>
            </a:r>
            <a:endParaRPr lang="en-US" altLang="ja-JP" sz="2400" dirty="0" smtClean="0"/>
          </a:p>
          <a:p>
            <a:pPr marL="0" indent="0">
              <a:buNone/>
            </a:pPr>
            <a:r>
              <a:rPr lang="ja-JP" altLang="en-US" sz="2400" dirty="0" smtClean="0"/>
              <a:t>そういう事は専ら我々の一存</a:t>
            </a:r>
            <a:r>
              <a:rPr lang="ja-JP" altLang="en-US" sz="2400" dirty="0"/>
              <a:t>・・支配する者の判断に預けられる</a:t>
            </a:r>
            <a:r>
              <a:rPr lang="ja-JP" altLang="en-US" sz="2400" dirty="0" smtClean="0"/>
              <a:t>。</a:t>
            </a:r>
            <a:endParaRPr lang="en-US" altLang="ja-JP" sz="2400" dirty="0" smtClean="0"/>
          </a:p>
          <a:p>
            <a:pPr marL="0" indent="0">
              <a:buNone/>
            </a:pPr>
            <a:r>
              <a:rPr lang="ja-JP" altLang="en-US" sz="2400" dirty="0" smtClean="0"/>
              <a:t>我々が任命</a:t>
            </a:r>
            <a:r>
              <a:rPr lang="ja-JP" altLang="en-US" sz="2400" dirty="0"/>
              <a:t>した裁判官が誤っ た判決を</a:t>
            </a:r>
            <a:r>
              <a:rPr lang="ja-JP" altLang="en-US" sz="2400" dirty="0" smtClean="0"/>
              <a:t>下す事が</a:t>
            </a:r>
            <a:r>
              <a:rPr lang="ja-JP" altLang="en-US" sz="2400" dirty="0"/>
              <a:t>ある、</a:t>
            </a:r>
            <a:r>
              <a:rPr lang="ja-JP" altLang="en-US" sz="2400" dirty="0" smtClean="0"/>
              <a:t>と言う様な考え</a:t>
            </a:r>
            <a:r>
              <a:rPr lang="ja-JP" altLang="en-US" sz="2400" dirty="0"/>
              <a:t>を人民に</a:t>
            </a:r>
            <a:r>
              <a:rPr lang="ja-JP" altLang="en-US" sz="2400" dirty="0" smtClean="0"/>
              <a:t>与える事は断じて</a:t>
            </a:r>
            <a:r>
              <a:rPr lang="ja-JP" altLang="en-US" sz="2400" dirty="0"/>
              <a:t>許しては</a:t>
            </a:r>
            <a:r>
              <a:rPr lang="ja-JP" altLang="en-US" sz="2400" dirty="0" smtClean="0"/>
              <a:t>ならない。</a:t>
            </a:r>
            <a:endParaRPr lang="en-US" altLang="ja-JP" sz="2400" dirty="0" smtClean="0"/>
          </a:p>
          <a:p>
            <a:pPr marL="0" indent="0">
              <a:buNone/>
            </a:pPr>
            <a:r>
              <a:rPr lang="ja-JP" altLang="en-US" sz="2400" dirty="0" smtClean="0"/>
              <a:t>＜</a:t>
            </a:r>
            <a:r>
              <a:rPr lang="ja-JP" altLang="en-US" sz="2400" dirty="0"/>
              <a:t>十五＞</a:t>
            </a:r>
            <a:endParaRPr kumimoji="1" lang="ja-JP" altLang="en-US" sz="2400" dirty="0"/>
          </a:p>
        </p:txBody>
      </p:sp>
      <p:pic>
        <p:nvPicPr>
          <p:cNvPr id="4" name="2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191077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5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ユダヤ王とその王国</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・我々は全教育</a:t>
            </a:r>
            <a:r>
              <a:rPr lang="ja-JP" altLang="en-US" sz="2400" dirty="0">
                <a:solidFill>
                  <a:srgbClr val="FF0000"/>
                </a:solidFill>
              </a:rPr>
              <a:t>課程から政治と法律を排除する</a:t>
            </a:r>
          </a:p>
          <a:p>
            <a:pPr marL="0" indent="0">
              <a:buNone/>
            </a:pPr>
            <a:r>
              <a:rPr lang="ja-JP" altLang="en-US" sz="2400" dirty="0"/>
              <a:t>  </a:t>
            </a:r>
            <a:r>
              <a:rPr lang="ja-JP" altLang="en-US" sz="2400" dirty="0" smtClean="0"/>
              <a:t>我々は全教育</a:t>
            </a:r>
            <a:r>
              <a:rPr lang="ja-JP" altLang="en-US" sz="2400" dirty="0"/>
              <a:t>課程から政治と同様に法律も排除する</a:t>
            </a:r>
            <a:r>
              <a:rPr lang="ja-JP" altLang="en-US" sz="2400" dirty="0" smtClean="0"/>
              <a:t>。</a:t>
            </a:r>
            <a:endParaRPr lang="en-US" altLang="ja-JP" sz="2400" dirty="0" smtClean="0"/>
          </a:p>
          <a:p>
            <a:pPr marL="0" indent="0">
              <a:buNone/>
            </a:pPr>
            <a:r>
              <a:rPr lang="ja-JP" altLang="en-US" sz="2400" dirty="0" smtClean="0"/>
              <a:t>政治</a:t>
            </a:r>
            <a:r>
              <a:rPr lang="ja-JP" altLang="en-US" sz="2400" dirty="0"/>
              <a:t>法律に関しては、</a:t>
            </a:r>
            <a:r>
              <a:rPr lang="ja-JP" altLang="en-US" sz="2400" dirty="0" smtClean="0"/>
              <a:t>予め</a:t>
            </a:r>
            <a:r>
              <a:rPr lang="ja-JP" altLang="en-US" sz="2400" dirty="0"/>
              <a:t>許された者の中からさらに卓越した人物を選び、数十人という少数の人物にのみ</a:t>
            </a:r>
            <a:r>
              <a:rPr lang="ja-JP" altLang="en-US" sz="2400" dirty="0" smtClean="0"/>
              <a:t>教える。</a:t>
            </a:r>
            <a:endParaRPr lang="en-US" altLang="ja-JP" sz="2400" dirty="0" smtClean="0"/>
          </a:p>
          <a:p>
            <a:pPr marL="0" indent="0">
              <a:buNone/>
            </a:pPr>
            <a:r>
              <a:rPr lang="ja-JP" altLang="en-US" sz="2400" dirty="0" smtClean="0"/>
              <a:t>大学</a:t>
            </a:r>
            <a:r>
              <a:rPr lang="ja-JP" altLang="en-US" sz="2400" dirty="0"/>
              <a:t>はもはや、喜劇や悲劇</a:t>
            </a:r>
            <a:r>
              <a:rPr lang="ja-JP" altLang="en-US" sz="2400" dirty="0" smtClean="0"/>
              <a:t>を書く様なつもり</a:t>
            </a:r>
            <a:r>
              <a:rPr lang="ja-JP" altLang="en-US" sz="2400" dirty="0"/>
              <a:t>で法案や計画をこね上げたり、 </a:t>
            </a:r>
            <a:r>
              <a:rPr lang="ja-JP" altLang="en-US" sz="2400" dirty="0" smtClean="0"/>
              <a:t>父親達でさえも</a:t>
            </a:r>
            <a:r>
              <a:rPr lang="ja-JP" altLang="en-US" sz="2400" dirty="0"/>
              <a:t>理解できなかった政策問題</a:t>
            </a:r>
            <a:r>
              <a:rPr lang="ja-JP" altLang="en-US" sz="2400" dirty="0" smtClean="0"/>
              <a:t>に　関わる青二才</a:t>
            </a:r>
            <a:r>
              <a:rPr lang="ja-JP" altLang="en-US" sz="2400" dirty="0"/>
              <a:t>を世の中に</a:t>
            </a:r>
            <a:r>
              <a:rPr lang="ja-JP" altLang="en-US" sz="2400" dirty="0" smtClean="0"/>
              <a:t>送り出して</a:t>
            </a:r>
            <a:r>
              <a:rPr lang="ja-JP" altLang="en-US" sz="2400" dirty="0"/>
              <a:t>はならない</a:t>
            </a:r>
            <a:r>
              <a:rPr lang="ja-JP" altLang="en-US" sz="2400" dirty="0" smtClean="0"/>
              <a:t>。</a:t>
            </a:r>
            <a:endParaRPr lang="en-US" altLang="ja-JP" sz="2400" dirty="0" smtClean="0"/>
          </a:p>
          <a:p>
            <a:pPr marL="0" indent="0">
              <a:buNone/>
            </a:pPr>
            <a:r>
              <a:rPr lang="ja-JP" altLang="en-US" sz="2400" dirty="0" smtClean="0"/>
              <a:t>＜</a:t>
            </a:r>
            <a:r>
              <a:rPr lang="ja-JP" altLang="en-US" sz="2400" dirty="0"/>
              <a:t>十六＞</a:t>
            </a:r>
            <a:endParaRPr kumimoji="1" lang="ja-JP" altLang="en-US" sz="2400" dirty="0"/>
          </a:p>
        </p:txBody>
      </p:sp>
      <p:pic>
        <p:nvPicPr>
          <p:cNvPr id="4" name="2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30784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06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ユダヤ王とその王国</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・我々が行う</a:t>
            </a:r>
            <a:r>
              <a:rPr lang="ja-JP" altLang="en-US" sz="2400" dirty="0">
                <a:solidFill>
                  <a:srgbClr val="FF0000"/>
                </a:solidFill>
              </a:rPr>
              <a:t>教育の原理は従順である</a:t>
            </a:r>
          </a:p>
          <a:p>
            <a:pPr marL="0" indent="0">
              <a:buNone/>
            </a:pPr>
            <a:r>
              <a:rPr lang="ja-JP" altLang="en-US" sz="2400" dirty="0"/>
              <a:t>  </a:t>
            </a:r>
            <a:r>
              <a:rPr lang="ja-JP" altLang="en-US" sz="2400" dirty="0" smtClean="0"/>
              <a:t>我々は彼ら［ゴイム</a:t>
            </a:r>
            <a:r>
              <a:rPr lang="ja-JP" altLang="en-US" sz="2400" dirty="0"/>
              <a:t>］の教育の中に、完膚なきまで</a:t>
            </a:r>
            <a:r>
              <a:rPr lang="ja-JP" altLang="en-US" sz="2400" dirty="0" smtClean="0"/>
              <a:t>に彼らの秩序</a:t>
            </a:r>
            <a:r>
              <a:rPr lang="ja-JP" altLang="en-US" sz="2400" dirty="0"/>
              <a:t>を破壊</a:t>
            </a:r>
            <a:r>
              <a:rPr lang="ja-JP" altLang="en-US" sz="2400" dirty="0" smtClean="0"/>
              <a:t>する</a:t>
            </a:r>
            <a:r>
              <a:rPr lang="ja-JP" altLang="en-US" sz="2400" dirty="0"/>
              <a:t>原理を持ち込まなければならなかった</a:t>
            </a:r>
            <a:r>
              <a:rPr lang="ja-JP" altLang="en-US" sz="2400" dirty="0" smtClean="0"/>
              <a:t>。</a:t>
            </a:r>
            <a:endParaRPr lang="en-US" altLang="ja-JP" sz="2400" dirty="0" smtClean="0"/>
          </a:p>
          <a:p>
            <a:pPr marL="0" indent="0">
              <a:buNone/>
            </a:pPr>
            <a:r>
              <a:rPr lang="ja-JP" altLang="en-US" sz="2400" dirty="0" smtClean="0"/>
              <a:t>しかしながら、我々が権力</a:t>
            </a:r>
            <a:r>
              <a:rPr lang="ja-JP" altLang="en-US" sz="2400" dirty="0"/>
              <a:t>を掌握</a:t>
            </a:r>
            <a:r>
              <a:rPr lang="ja-JP" altLang="en-US" sz="2400" dirty="0" smtClean="0"/>
              <a:t>した時</a:t>
            </a:r>
            <a:r>
              <a:rPr lang="ja-JP" altLang="en-US" sz="2400" dirty="0"/>
              <a:t>には、秩序破壊の種</a:t>
            </a:r>
            <a:r>
              <a:rPr lang="ja-JP" altLang="en-US" sz="2400" dirty="0" smtClean="0"/>
              <a:t>になる様なものはことごとく教育</a:t>
            </a:r>
            <a:r>
              <a:rPr lang="ja-JP" altLang="en-US" sz="2400" dirty="0"/>
              <a:t>課程から駆逐し、青年を権 威に従順な子供にし、平和安寧の希望として統治者を頼みの柱</a:t>
            </a:r>
            <a:r>
              <a:rPr lang="ja-JP" altLang="en-US" sz="2400" dirty="0" smtClean="0"/>
              <a:t>とする様に育成するの</a:t>
            </a:r>
            <a:r>
              <a:rPr lang="ja-JP" altLang="en-US" sz="2400" dirty="0"/>
              <a:t>である</a:t>
            </a:r>
            <a:r>
              <a:rPr lang="ja-JP" altLang="en-US" sz="2400" dirty="0" smtClean="0"/>
              <a:t>。</a:t>
            </a:r>
            <a:endParaRPr lang="en-US" altLang="ja-JP" sz="2400" dirty="0" smtClean="0"/>
          </a:p>
          <a:p>
            <a:pPr marL="0" indent="0">
              <a:buNone/>
            </a:pPr>
            <a:r>
              <a:rPr lang="ja-JP" altLang="en-US" sz="2400" dirty="0" smtClean="0"/>
              <a:t>＜</a:t>
            </a:r>
            <a:r>
              <a:rPr lang="ja-JP" altLang="en-US" sz="2400" dirty="0"/>
              <a:t>十六＞</a:t>
            </a:r>
            <a:endParaRPr kumimoji="1" lang="ja-JP" altLang="en-US" sz="2400" dirty="0"/>
          </a:p>
        </p:txBody>
      </p:sp>
      <p:pic>
        <p:nvPicPr>
          <p:cNvPr id="4" name="27.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2440" y="6248400"/>
            <a:ext cx="609600" cy="609600"/>
          </a:xfrm>
          <a:prstGeom prst="rect">
            <a:avLst/>
          </a:prstGeom>
        </p:spPr>
      </p:pic>
    </p:spTree>
    <p:extLst>
      <p:ext uri="{BB962C8B-B14F-4D97-AF65-F5344CB8AC3E}">
        <p14:creationId xmlns:p14="http://schemas.microsoft.com/office/powerpoint/2010/main" val="250299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16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ユダヤ王とその王国</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・我々は</a:t>
            </a:r>
            <a:r>
              <a:rPr lang="ja-JP" altLang="en-US" sz="2400" dirty="0">
                <a:solidFill>
                  <a:srgbClr val="FF0000"/>
                </a:solidFill>
              </a:rPr>
              <a:t>世界</a:t>
            </a:r>
            <a:r>
              <a:rPr lang="ja-JP" altLang="en-US" sz="2400" dirty="0" smtClean="0">
                <a:solidFill>
                  <a:srgbClr val="FF0000"/>
                </a:solidFill>
              </a:rPr>
              <a:t>の全てを支配</a:t>
            </a:r>
            <a:r>
              <a:rPr lang="ja-JP" altLang="en-US" sz="2400" dirty="0">
                <a:solidFill>
                  <a:srgbClr val="FF0000"/>
                </a:solidFill>
              </a:rPr>
              <a:t>すべく神自身に選ばれたのである</a:t>
            </a:r>
          </a:p>
          <a:p>
            <a:pPr marL="0" indent="0">
              <a:buNone/>
            </a:pPr>
            <a:r>
              <a:rPr lang="ja-JP" altLang="en-US" sz="2400" dirty="0"/>
              <a:t>  </a:t>
            </a:r>
            <a:r>
              <a:rPr lang="ja-JP" altLang="en-US" sz="2400" dirty="0" smtClean="0"/>
              <a:t>預言者達によれば、我々は世界の全てを支配</a:t>
            </a:r>
            <a:r>
              <a:rPr lang="ja-JP" altLang="en-US" sz="2400" dirty="0"/>
              <a:t>すべく神自身に選ばれたの</a:t>
            </a:r>
            <a:r>
              <a:rPr lang="ja-JP" altLang="en-US" sz="2400" dirty="0" smtClean="0"/>
              <a:t>である。</a:t>
            </a:r>
            <a:endParaRPr lang="en-US" altLang="ja-JP" sz="2400" dirty="0" smtClean="0"/>
          </a:p>
          <a:p>
            <a:pPr marL="0" indent="0">
              <a:buNone/>
            </a:pPr>
            <a:r>
              <a:rPr lang="ja-JP" altLang="en-US" sz="2400" dirty="0" smtClean="0"/>
              <a:t>神は我々がこの</a:t>
            </a:r>
            <a:r>
              <a:rPr lang="ja-JP" altLang="en-US" sz="2400" dirty="0"/>
              <a:t>使命</a:t>
            </a:r>
            <a:r>
              <a:rPr lang="ja-JP" altLang="en-US" sz="2400" dirty="0" smtClean="0"/>
              <a:t>を遂行出来る様に、我々に天与</a:t>
            </a:r>
            <a:r>
              <a:rPr lang="ja-JP" altLang="en-US" sz="2400" dirty="0"/>
              <a:t>の才を</a:t>
            </a:r>
            <a:r>
              <a:rPr lang="ja-JP" altLang="en-US" sz="2400" dirty="0" smtClean="0"/>
              <a:t>授けられた。</a:t>
            </a:r>
            <a:endParaRPr lang="en-US" altLang="ja-JP" sz="2400" dirty="0" smtClean="0"/>
          </a:p>
          <a:p>
            <a:pPr marL="0" indent="0">
              <a:buNone/>
            </a:pPr>
            <a:r>
              <a:rPr lang="ja-JP" altLang="en-US" sz="2400" dirty="0" smtClean="0"/>
              <a:t>仮に</a:t>
            </a:r>
            <a:r>
              <a:rPr lang="ja-JP" altLang="en-US" sz="2400" dirty="0"/>
              <a:t>反対陣営に天与の才が授けられたとしたら</a:t>
            </a:r>
            <a:r>
              <a:rPr lang="ja-JP" altLang="en-US" sz="2400" dirty="0" smtClean="0"/>
              <a:t>、我々に闘い</a:t>
            </a:r>
            <a:r>
              <a:rPr lang="ja-JP" altLang="en-US" sz="2400" dirty="0"/>
              <a:t>を挑んでいたで あろうが、駆出し者というもの</a:t>
            </a:r>
            <a:r>
              <a:rPr lang="ja-JP" altLang="en-US" sz="2400" dirty="0" smtClean="0"/>
              <a:t>は所詮古く</a:t>
            </a:r>
            <a:r>
              <a:rPr lang="ja-JP" altLang="en-US" sz="2400" dirty="0"/>
              <a:t>から定着している者に</a:t>
            </a:r>
            <a:r>
              <a:rPr lang="ja-JP" altLang="en-US" sz="2400" dirty="0" smtClean="0"/>
              <a:t>は太刀打ち出来無い。</a:t>
            </a:r>
            <a:endParaRPr lang="en-US" altLang="ja-JP" sz="2400" dirty="0" smtClean="0"/>
          </a:p>
          <a:p>
            <a:pPr marL="0" indent="0">
              <a:buNone/>
            </a:pPr>
            <a:r>
              <a:rPr lang="en-US" altLang="ja-JP" sz="2400" dirty="0" smtClean="0"/>
              <a:t>……</a:t>
            </a:r>
            <a:r>
              <a:rPr lang="ja-JP" altLang="en-US" sz="2400" dirty="0"/>
              <a:t>さよう</a:t>
            </a:r>
            <a:r>
              <a:rPr lang="ja-JP" altLang="en-US" sz="2400" dirty="0" smtClean="0"/>
              <a:t>！彼らの天才</a:t>
            </a:r>
            <a:r>
              <a:rPr lang="ja-JP" altLang="en-US" sz="2400" dirty="0"/>
              <a:t>は現われるのが遅過ぎたのである</a:t>
            </a:r>
            <a:r>
              <a:rPr lang="ja-JP" altLang="en-US" sz="2400" dirty="0" smtClean="0"/>
              <a:t>。</a:t>
            </a:r>
            <a:endParaRPr lang="en-US" altLang="ja-JP" sz="2400" dirty="0" smtClean="0"/>
          </a:p>
          <a:p>
            <a:pPr marL="0" indent="0">
              <a:buNone/>
            </a:pPr>
            <a:r>
              <a:rPr lang="ja-JP" altLang="en-US" sz="2400" dirty="0" smtClean="0"/>
              <a:t>＜</a:t>
            </a:r>
            <a:r>
              <a:rPr lang="ja-JP" altLang="en-US" sz="2400" dirty="0"/>
              <a:t>五＞</a:t>
            </a:r>
            <a:endParaRPr kumimoji="1" lang="ja-JP" altLang="en-US" sz="2400" dirty="0"/>
          </a:p>
        </p:txBody>
      </p:sp>
      <p:pic>
        <p:nvPicPr>
          <p:cNvPr id="4" name="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58951"/>
            <a:ext cx="609600" cy="609600"/>
          </a:xfrm>
          <a:prstGeom prst="rect">
            <a:avLst/>
          </a:prstGeom>
        </p:spPr>
      </p:pic>
    </p:spTree>
    <p:extLst>
      <p:ext uri="{BB962C8B-B14F-4D97-AF65-F5344CB8AC3E}">
        <p14:creationId xmlns:p14="http://schemas.microsoft.com/office/powerpoint/2010/main" val="86866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0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ユダヤ王とその王国</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lnSpcReduction="10000"/>
          </a:bodyPr>
          <a:lstStyle/>
          <a:p>
            <a:pPr marL="0" indent="0">
              <a:buNone/>
            </a:pPr>
            <a:r>
              <a:rPr lang="ja-JP" altLang="en-US" sz="2400" dirty="0" smtClean="0">
                <a:solidFill>
                  <a:srgbClr val="FF0000"/>
                </a:solidFill>
              </a:rPr>
              <a:t>・我々の歴史</a:t>
            </a:r>
            <a:r>
              <a:rPr lang="ja-JP" altLang="en-US" sz="2400" dirty="0">
                <a:solidFill>
                  <a:srgbClr val="FF0000"/>
                </a:solidFill>
              </a:rPr>
              <a:t>研究</a:t>
            </a:r>
            <a:r>
              <a:rPr lang="ja-JP" altLang="en-US" sz="2400" dirty="0" smtClean="0">
                <a:solidFill>
                  <a:srgbClr val="FF0000"/>
                </a:solidFill>
              </a:rPr>
              <a:t>は</a:t>
            </a:r>
            <a:endParaRPr lang="en-US" altLang="ja-JP" sz="2400" dirty="0" smtClean="0">
              <a:solidFill>
                <a:srgbClr val="FF0000"/>
              </a:solidFill>
            </a:endParaRPr>
          </a:p>
          <a:p>
            <a:pPr marL="0" indent="0">
              <a:buNone/>
            </a:pPr>
            <a:r>
              <a:rPr lang="ja-JP" altLang="en-US" sz="2400" dirty="0">
                <a:solidFill>
                  <a:srgbClr val="FF0000"/>
                </a:solidFill>
              </a:rPr>
              <a:t>　</a:t>
            </a:r>
            <a:r>
              <a:rPr lang="ja-JP" altLang="en-US" sz="2400" dirty="0" smtClean="0">
                <a:solidFill>
                  <a:srgbClr val="FF0000"/>
                </a:solidFill>
              </a:rPr>
              <a:t>　　　　　ゴイム</a:t>
            </a:r>
            <a:r>
              <a:rPr lang="ja-JP" altLang="en-US" sz="2400" dirty="0">
                <a:solidFill>
                  <a:srgbClr val="FF0000"/>
                </a:solidFill>
              </a:rPr>
              <a:t>政府が犯した誤ち</a:t>
            </a:r>
            <a:r>
              <a:rPr lang="ja-JP" altLang="en-US" sz="2400" dirty="0" smtClean="0">
                <a:solidFill>
                  <a:srgbClr val="FF0000"/>
                </a:solidFill>
              </a:rPr>
              <a:t>をことごとく叙述</a:t>
            </a:r>
            <a:r>
              <a:rPr lang="ja-JP" altLang="en-US" sz="2400" dirty="0">
                <a:solidFill>
                  <a:srgbClr val="FF0000"/>
                </a:solidFill>
              </a:rPr>
              <a:t>する</a:t>
            </a:r>
          </a:p>
          <a:p>
            <a:pPr marL="0" indent="0">
              <a:buNone/>
            </a:pPr>
            <a:r>
              <a:rPr lang="ja-JP" altLang="en-US" sz="2400" dirty="0"/>
              <a:t>  どんな形の歴史研究も皆そうであるが、範を過去に求める古典主義で行くと良い</a:t>
            </a:r>
            <a:r>
              <a:rPr lang="ja-JP" altLang="en-US" sz="2400" dirty="0" smtClean="0"/>
              <a:t>例より</a:t>
            </a:r>
            <a:r>
              <a:rPr lang="ja-JP" altLang="en-US" sz="2400" dirty="0"/>
              <a:t>も悪い例の方が多いのであって</a:t>
            </a:r>
            <a:r>
              <a:rPr lang="ja-JP" altLang="en-US" sz="2400" dirty="0" smtClean="0"/>
              <a:t>、我々はそれ</a:t>
            </a:r>
            <a:r>
              <a:rPr lang="ja-JP" altLang="en-US" sz="2400" dirty="0"/>
              <a:t>に代えるに未来研究をもって</a:t>
            </a:r>
            <a:r>
              <a:rPr lang="ja-JP" altLang="en-US" sz="2400" dirty="0" smtClean="0"/>
              <a:t>する。</a:t>
            </a:r>
            <a:endParaRPr lang="en-US" altLang="ja-JP" sz="2400" dirty="0" smtClean="0"/>
          </a:p>
          <a:p>
            <a:pPr marL="0" indent="0">
              <a:buNone/>
            </a:pPr>
            <a:r>
              <a:rPr lang="ja-JP" altLang="en-US" sz="2400" dirty="0" smtClean="0"/>
              <a:t>我々は、我々にとって好ましく</a:t>
            </a:r>
            <a:r>
              <a:rPr lang="ja-JP" altLang="en-US" sz="2400" dirty="0"/>
              <a:t>ない過去何世紀かの人類の記憶を一切</a:t>
            </a:r>
            <a:r>
              <a:rPr lang="ja-JP" altLang="en-US" sz="2400" dirty="0" smtClean="0"/>
              <a:t>消去</a:t>
            </a:r>
            <a:r>
              <a:rPr lang="ja-JP" altLang="en-US" sz="2400" dirty="0"/>
              <a:t>し、ゴイム政府が犯した誤ちをことごとく叙述する</a:t>
            </a:r>
            <a:r>
              <a:rPr lang="ja-JP" altLang="en-US" sz="2400" dirty="0" smtClean="0"/>
              <a:t>。</a:t>
            </a:r>
            <a:endParaRPr lang="en-US" altLang="ja-JP" sz="2400" dirty="0" smtClean="0"/>
          </a:p>
          <a:p>
            <a:pPr marL="0" indent="0">
              <a:buNone/>
            </a:pPr>
            <a:r>
              <a:rPr lang="ja-JP" altLang="en-US" sz="2400" dirty="0" smtClean="0"/>
              <a:t>実際</a:t>
            </a:r>
            <a:r>
              <a:rPr lang="ja-JP" altLang="en-US" sz="2400" dirty="0"/>
              <a:t>生活、秩序に対する義務、 人民相互間の関係、悪を伝染する利己的な実例、その他教育の本質に関わる類似の</a:t>
            </a:r>
            <a:r>
              <a:rPr lang="ja-JP" altLang="en-US" sz="2400" dirty="0" smtClean="0"/>
              <a:t>問題</a:t>
            </a:r>
            <a:r>
              <a:rPr lang="ja-JP" altLang="en-US" sz="2400" dirty="0"/>
              <a:t>の研究、これらが教育計画の最前線に置かれるだろう</a:t>
            </a:r>
            <a:r>
              <a:rPr lang="ja-JP" altLang="en-US" sz="2400" dirty="0" smtClean="0"/>
              <a:t>。</a:t>
            </a:r>
            <a:endParaRPr lang="en-US" altLang="ja-JP" sz="2400" dirty="0" smtClean="0"/>
          </a:p>
          <a:p>
            <a:pPr marL="0" indent="0">
              <a:buNone/>
            </a:pPr>
            <a:r>
              <a:rPr lang="ja-JP" altLang="en-US" sz="2400" dirty="0" smtClean="0"/>
              <a:t>その</a:t>
            </a:r>
            <a:r>
              <a:rPr lang="ja-JP" altLang="en-US" sz="2400" dirty="0"/>
              <a:t>実施にあたっては</a:t>
            </a:r>
            <a:r>
              <a:rPr lang="ja-JP" altLang="en-US" sz="2400" dirty="0" smtClean="0"/>
              <a:t>職業ごと、或は生活</a:t>
            </a:r>
            <a:r>
              <a:rPr lang="ja-JP" altLang="en-US" sz="2400" dirty="0"/>
              <a:t>状態によって別々にし、教育は決して画一的に行ってはならない</a:t>
            </a:r>
            <a:r>
              <a:rPr lang="ja-JP" altLang="en-US" sz="2400" dirty="0" smtClean="0"/>
              <a:t>。</a:t>
            </a:r>
            <a:endParaRPr lang="en-US" altLang="ja-JP" sz="2400" dirty="0" smtClean="0"/>
          </a:p>
          <a:p>
            <a:pPr marL="0" indent="0">
              <a:buNone/>
            </a:pPr>
            <a:r>
              <a:rPr lang="ja-JP" altLang="en-US" sz="2400" dirty="0" smtClean="0"/>
              <a:t> </a:t>
            </a:r>
            <a:r>
              <a:rPr lang="ja-JP" altLang="en-US" sz="2400" dirty="0"/>
              <a:t>この処置は、特に重要である</a:t>
            </a:r>
            <a:r>
              <a:rPr lang="ja-JP" altLang="en-US" sz="2400" dirty="0" smtClean="0"/>
              <a:t>。　　＜</a:t>
            </a:r>
            <a:r>
              <a:rPr lang="ja-JP" altLang="en-US" sz="2400" dirty="0"/>
              <a:t>十六＞</a:t>
            </a:r>
            <a:endParaRPr kumimoji="1" lang="ja-JP" altLang="en-US" sz="2400" dirty="0"/>
          </a:p>
        </p:txBody>
      </p:sp>
      <p:pic>
        <p:nvPicPr>
          <p:cNvPr id="4" name="2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73018"/>
            <a:ext cx="609600" cy="609600"/>
          </a:xfrm>
          <a:prstGeom prst="rect">
            <a:avLst/>
          </a:prstGeom>
        </p:spPr>
      </p:pic>
    </p:spTree>
    <p:extLst>
      <p:ext uri="{BB962C8B-B14F-4D97-AF65-F5344CB8AC3E}">
        <p14:creationId xmlns:p14="http://schemas.microsoft.com/office/powerpoint/2010/main" val="368784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68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ユダヤ王とその王国</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・我々は私学</a:t>
            </a:r>
            <a:r>
              <a:rPr lang="ja-JP" altLang="en-US" sz="2400" dirty="0">
                <a:solidFill>
                  <a:srgbClr val="FF0000"/>
                </a:solidFill>
              </a:rPr>
              <a:t>という私学を</a:t>
            </a:r>
            <a:r>
              <a:rPr lang="ja-JP" altLang="en-US" sz="2400" dirty="0" smtClean="0">
                <a:solidFill>
                  <a:srgbClr val="FF0000"/>
                </a:solidFill>
              </a:rPr>
              <a:t>ことごとく</a:t>
            </a:r>
            <a:r>
              <a:rPr lang="ja-JP" altLang="en-US" sz="2400" dirty="0">
                <a:solidFill>
                  <a:srgbClr val="FF0000"/>
                </a:solidFill>
              </a:rPr>
              <a:t>廃止する</a:t>
            </a:r>
          </a:p>
          <a:p>
            <a:pPr marL="0" indent="0">
              <a:buNone/>
            </a:pPr>
            <a:r>
              <a:rPr lang="ja-JP" altLang="en-US" sz="2400" dirty="0"/>
              <a:t>  </a:t>
            </a:r>
            <a:r>
              <a:rPr lang="ja-JP" altLang="en-US" sz="2400" dirty="0" smtClean="0"/>
              <a:t>我々は私学</a:t>
            </a:r>
            <a:r>
              <a:rPr lang="ja-JP" altLang="en-US" sz="2400" dirty="0"/>
              <a:t>という私学を</a:t>
            </a:r>
            <a:r>
              <a:rPr lang="ja-JP" altLang="en-US" sz="2400" dirty="0" smtClean="0"/>
              <a:t>ことごとく</a:t>
            </a:r>
            <a:r>
              <a:rPr lang="ja-JP" altLang="en-US" sz="2400" dirty="0"/>
              <a:t>廃止する</a:t>
            </a:r>
            <a:r>
              <a:rPr lang="ja-JP" altLang="en-US" sz="2400" dirty="0" smtClean="0"/>
              <a:t>。教育施設の中では、あたかもクラブの様に、親達との集まり</a:t>
            </a:r>
            <a:r>
              <a:rPr lang="ja-JP" altLang="en-US" sz="2400" dirty="0"/>
              <a:t>を</a:t>
            </a:r>
            <a:r>
              <a:rPr lang="ja-JP" altLang="en-US" sz="2400" dirty="0" smtClean="0"/>
              <a:t>持つ事は許す。</a:t>
            </a:r>
            <a:endParaRPr lang="en-US" altLang="ja-JP" sz="2400" dirty="0" smtClean="0"/>
          </a:p>
          <a:p>
            <a:pPr marL="0" indent="0">
              <a:buNone/>
            </a:pPr>
            <a:r>
              <a:rPr lang="ja-JP" altLang="en-US" sz="2400" dirty="0" smtClean="0"/>
              <a:t>休日</a:t>
            </a:r>
            <a:r>
              <a:rPr lang="ja-JP" altLang="en-US" sz="2400" dirty="0"/>
              <a:t>には、そういう集まりに</a:t>
            </a:r>
            <a:r>
              <a:rPr lang="ja-JP" altLang="en-US" sz="2400" dirty="0" smtClean="0"/>
              <a:t>教師が</a:t>
            </a:r>
            <a:r>
              <a:rPr lang="ja-JP" altLang="en-US" sz="2400" dirty="0"/>
              <a:t>参加して、人間関係、見せしめの罰則、神の選民で</a:t>
            </a:r>
            <a:r>
              <a:rPr lang="ja-JP" altLang="en-US" sz="2400" dirty="0" smtClean="0"/>
              <a:t>は無い者の色々な制約等々 </a:t>
            </a:r>
            <a:r>
              <a:rPr lang="ja-JP" altLang="en-US" sz="2400" dirty="0"/>
              <a:t>の問題</a:t>
            </a:r>
            <a:r>
              <a:rPr lang="ja-JP" altLang="en-US" sz="2400" dirty="0" smtClean="0"/>
              <a:t>、止めには、</a:t>
            </a:r>
            <a:r>
              <a:rPr lang="ja-JP" altLang="en-US" sz="2400" dirty="0"/>
              <a:t>まだ世界で明らかに</a:t>
            </a:r>
            <a:r>
              <a:rPr lang="ja-JP" altLang="en-US" sz="2400" dirty="0" smtClean="0"/>
              <a:t>されていない新た</a:t>
            </a:r>
            <a:r>
              <a:rPr lang="ja-JP" altLang="en-US" sz="2400" dirty="0"/>
              <a:t>な哲学原理について、</a:t>
            </a:r>
            <a:r>
              <a:rPr lang="ja-JP" altLang="en-US" sz="2400" dirty="0" smtClean="0"/>
              <a:t>課外</a:t>
            </a:r>
            <a:r>
              <a:rPr lang="ja-JP" altLang="en-US" sz="2400" dirty="0"/>
              <a:t>講義で読んで聞かせるだろう</a:t>
            </a:r>
            <a:r>
              <a:rPr lang="ja-JP" altLang="en-US" sz="2400" dirty="0" smtClean="0"/>
              <a:t>。</a:t>
            </a:r>
            <a:endParaRPr lang="en-US" altLang="ja-JP" sz="2400" dirty="0" smtClean="0"/>
          </a:p>
          <a:p>
            <a:pPr marL="0" indent="0">
              <a:buNone/>
            </a:pPr>
            <a:r>
              <a:rPr lang="ja-JP" altLang="en-US" sz="2400" dirty="0" smtClean="0"/>
              <a:t>その</a:t>
            </a:r>
            <a:r>
              <a:rPr lang="ja-JP" altLang="en-US" sz="2400" dirty="0"/>
              <a:t>原理は、最終的</a:t>
            </a:r>
            <a:r>
              <a:rPr lang="ja-JP" altLang="en-US" sz="2400" dirty="0" smtClean="0"/>
              <a:t>に我々の信仰に従わせる為の移行期</a:t>
            </a:r>
            <a:r>
              <a:rPr lang="ja-JP" altLang="en-US" sz="2400" dirty="0"/>
              <a:t>の教理として</a:t>
            </a:r>
            <a:r>
              <a:rPr lang="ja-JP" altLang="en-US" sz="2400" dirty="0" smtClean="0"/>
              <a:t>、我々が提起</a:t>
            </a:r>
            <a:r>
              <a:rPr lang="ja-JP" altLang="en-US" sz="2400" dirty="0"/>
              <a:t>するのである</a:t>
            </a:r>
            <a:r>
              <a:rPr lang="ja-JP" altLang="en-US" sz="2400" dirty="0" smtClean="0"/>
              <a:t>。</a:t>
            </a:r>
            <a:endParaRPr lang="en-US" altLang="ja-JP" sz="2400" dirty="0" smtClean="0"/>
          </a:p>
          <a:p>
            <a:pPr marL="0" indent="0">
              <a:buNone/>
            </a:pPr>
            <a:r>
              <a:rPr lang="ja-JP" altLang="en-US" sz="2400" dirty="0" smtClean="0"/>
              <a:t>＜</a:t>
            </a:r>
            <a:r>
              <a:rPr lang="ja-JP" altLang="en-US" sz="2400" dirty="0"/>
              <a:t>十六＞</a:t>
            </a:r>
            <a:endParaRPr kumimoji="1" lang="ja-JP" altLang="en-US" sz="2400" dirty="0"/>
          </a:p>
        </p:txBody>
      </p:sp>
      <p:pic>
        <p:nvPicPr>
          <p:cNvPr id="4" name="29.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278311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08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ユダヤ王とその王国</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lnSpcReduction="10000"/>
          </a:bodyPr>
          <a:lstStyle/>
          <a:p>
            <a:pPr marL="0" indent="0">
              <a:buNone/>
            </a:pPr>
            <a:r>
              <a:rPr lang="ja-JP" altLang="en-US" sz="2400" dirty="0" smtClean="0">
                <a:solidFill>
                  <a:srgbClr val="FF0000"/>
                </a:solidFill>
              </a:rPr>
              <a:t>・討議</a:t>
            </a:r>
            <a:r>
              <a:rPr lang="ja-JP" altLang="en-US" sz="2400" dirty="0">
                <a:solidFill>
                  <a:srgbClr val="FF0000"/>
                </a:solidFill>
              </a:rPr>
              <a:t>や投票は邪推と誤解の烙印を</a:t>
            </a:r>
            <a:r>
              <a:rPr lang="ja-JP" altLang="en-US" sz="2400" dirty="0" smtClean="0">
                <a:solidFill>
                  <a:srgbClr val="FF0000"/>
                </a:solidFill>
              </a:rPr>
              <a:t>押す様なもの</a:t>
            </a:r>
            <a:r>
              <a:rPr lang="ja-JP" altLang="en-US" sz="2400" dirty="0">
                <a:solidFill>
                  <a:srgbClr val="FF0000"/>
                </a:solidFill>
              </a:rPr>
              <a:t>である</a:t>
            </a:r>
          </a:p>
          <a:p>
            <a:pPr marL="0" indent="0">
              <a:buNone/>
            </a:pPr>
            <a:r>
              <a:rPr lang="ja-JP" altLang="en-US" sz="2400" dirty="0"/>
              <a:t>  政府の計画というものは、一人の頭脳で万端出来上っているべきである</a:t>
            </a:r>
            <a:r>
              <a:rPr lang="ja-JP" altLang="en-US" sz="2400" dirty="0" smtClean="0"/>
              <a:t>。</a:t>
            </a:r>
            <a:endParaRPr lang="en-US" altLang="ja-JP" sz="2400" dirty="0" smtClean="0"/>
          </a:p>
          <a:p>
            <a:pPr marL="0" indent="0">
              <a:buNone/>
            </a:pPr>
            <a:r>
              <a:rPr lang="ja-JP" altLang="en-US" sz="2400" dirty="0" smtClean="0"/>
              <a:t>何故ならば</a:t>
            </a:r>
            <a:r>
              <a:rPr lang="ja-JP" altLang="en-US" sz="2400" dirty="0"/>
              <a:t>、多数の頭で</a:t>
            </a:r>
            <a:r>
              <a:rPr lang="ja-JP" altLang="en-US" sz="2400" dirty="0" err="1"/>
              <a:t>部分部分</a:t>
            </a:r>
            <a:r>
              <a:rPr lang="ja-JP" altLang="en-US" sz="2400" dirty="0" smtClean="0"/>
              <a:t>をバラバラに</a:t>
            </a:r>
            <a:r>
              <a:rPr lang="ja-JP" altLang="en-US" sz="2400" dirty="0"/>
              <a:t>作らせると、決して確固不動のものにはならな い</a:t>
            </a:r>
            <a:r>
              <a:rPr lang="ja-JP" altLang="en-US" sz="2400" dirty="0" smtClean="0"/>
              <a:t>。</a:t>
            </a:r>
            <a:endParaRPr lang="en-US" altLang="ja-JP" sz="2400" dirty="0" smtClean="0"/>
          </a:p>
          <a:p>
            <a:pPr marL="0" indent="0">
              <a:buNone/>
            </a:pPr>
            <a:r>
              <a:rPr lang="ja-JP" altLang="en-US" sz="2400" dirty="0" smtClean="0"/>
              <a:t>それ故、我々は</a:t>
            </a:r>
            <a:r>
              <a:rPr lang="ja-JP" altLang="en-US" sz="2400" dirty="0"/>
              <a:t>行動計画を知っているのは良いが、その巧妙さ、各部分</a:t>
            </a:r>
            <a:r>
              <a:rPr lang="ja-JP" altLang="en-US" sz="2400" dirty="0" smtClean="0"/>
              <a:t>の緊密な連関性、</a:t>
            </a:r>
            <a:r>
              <a:rPr lang="ja-JP" altLang="en-US" sz="2400" dirty="0"/>
              <a:t>各要点の隠れた意味を破壊</a:t>
            </a:r>
            <a:r>
              <a:rPr lang="ja-JP" altLang="en-US" sz="2400" dirty="0" smtClean="0"/>
              <a:t>しない様に</a:t>
            </a:r>
            <a:r>
              <a:rPr lang="ja-JP" altLang="en-US" sz="2400" dirty="0"/>
              <a:t>するには、討議しては</a:t>
            </a:r>
            <a:r>
              <a:rPr lang="ja-JP" altLang="en-US" sz="2400" dirty="0" smtClean="0"/>
              <a:t>ならない。</a:t>
            </a:r>
            <a:endParaRPr lang="en-US" altLang="ja-JP" sz="2400" dirty="0" smtClean="0"/>
          </a:p>
          <a:p>
            <a:pPr marL="0" indent="0">
              <a:buNone/>
            </a:pPr>
            <a:r>
              <a:rPr lang="ja-JP" altLang="en-US" sz="2400" dirty="0" smtClean="0"/>
              <a:t>度重なる</a:t>
            </a:r>
            <a:r>
              <a:rPr lang="ja-JP" altLang="en-US" sz="2400" dirty="0"/>
              <a:t>投票という手段でこの種の労作を討論し修正を</a:t>
            </a:r>
            <a:r>
              <a:rPr lang="ja-JP" altLang="en-US" sz="2400" dirty="0" smtClean="0"/>
              <a:t>加える事は</a:t>
            </a:r>
            <a:r>
              <a:rPr lang="ja-JP" altLang="en-US" sz="2400" dirty="0"/>
              <a:t>、邪推と</a:t>
            </a:r>
            <a:r>
              <a:rPr lang="ja-JP" altLang="en-US" sz="2400" dirty="0" smtClean="0"/>
              <a:t>誤解</a:t>
            </a:r>
            <a:r>
              <a:rPr lang="ja-JP" altLang="en-US" sz="2400" dirty="0"/>
              <a:t>の烙印を</a:t>
            </a:r>
            <a:r>
              <a:rPr lang="ja-JP" altLang="en-US" sz="2400" dirty="0" smtClean="0"/>
              <a:t>押す事になり諸</a:t>
            </a:r>
            <a:r>
              <a:rPr lang="ja-JP" altLang="en-US" sz="2400" dirty="0"/>
              <a:t>計画の進行</a:t>
            </a:r>
            <a:r>
              <a:rPr lang="ja-JP" altLang="en-US" sz="2400" dirty="0" smtClean="0"/>
              <a:t>との結びつき</a:t>
            </a:r>
            <a:r>
              <a:rPr lang="ja-JP" altLang="en-US" sz="2400" dirty="0"/>
              <a:t>を妨げる</a:t>
            </a:r>
            <a:r>
              <a:rPr lang="ja-JP" altLang="en-US" sz="2400" dirty="0" smtClean="0"/>
              <a:t>。</a:t>
            </a:r>
            <a:endParaRPr lang="en-US" altLang="ja-JP" sz="2400" dirty="0" smtClean="0"/>
          </a:p>
          <a:p>
            <a:pPr marL="0" indent="0">
              <a:buNone/>
            </a:pPr>
            <a:r>
              <a:rPr lang="ja-JP" altLang="en-US" sz="2400" dirty="0" smtClean="0"/>
              <a:t>我々は計画</a:t>
            </a:r>
            <a:r>
              <a:rPr lang="ja-JP" altLang="en-US" sz="2400" dirty="0"/>
              <a:t>が</a:t>
            </a:r>
            <a:r>
              <a:rPr lang="ja-JP" altLang="en-US" sz="2400" dirty="0" smtClean="0"/>
              <a:t>強力に</a:t>
            </a:r>
            <a:r>
              <a:rPr lang="ja-JP" altLang="en-US" sz="2400" dirty="0"/>
              <a:t>適切に</a:t>
            </a:r>
            <a:r>
              <a:rPr lang="ja-JP" altLang="en-US" sz="2400" dirty="0" smtClean="0"/>
              <a:t>仕組まれる事を</a:t>
            </a:r>
            <a:r>
              <a:rPr lang="ja-JP" altLang="en-US" sz="2400" dirty="0"/>
              <a:t>欲する</a:t>
            </a:r>
            <a:r>
              <a:rPr lang="ja-JP" altLang="en-US" sz="2400" dirty="0" smtClean="0"/>
              <a:t>。</a:t>
            </a:r>
            <a:endParaRPr lang="en-US" altLang="ja-JP" sz="2400" dirty="0" smtClean="0"/>
          </a:p>
          <a:p>
            <a:pPr marL="0" indent="0">
              <a:buNone/>
            </a:pPr>
            <a:r>
              <a:rPr lang="ja-JP" altLang="en-US" sz="2400" dirty="0" smtClean="0"/>
              <a:t>故に、我々は我々の</a:t>
            </a:r>
            <a:r>
              <a:rPr lang="ja-JP" altLang="en-US" sz="2400" dirty="0"/>
              <a:t>指導</a:t>
            </a:r>
            <a:r>
              <a:rPr lang="ja-JP" altLang="en-US" sz="2400" dirty="0" smtClean="0"/>
              <a:t>の天高い労作を</a:t>
            </a:r>
            <a:r>
              <a:rPr lang="ja-JP" altLang="en-US" sz="2400" dirty="0"/>
              <a:t>、群集</a:t>
            </a:r>
            <a:r>
              <a:rPr lang="ja-JP" altLang="en-US" sz="2400" dirty="0" smtClean="0"/>
              <a:t>や或は特別</a:t>
            </a:r>
            <a:r>
              <a:rPr lang="ja-JP" altLang="en-US" sz="2400" dirty="0"/>
              <a:t>な団体にすら毒牙にかけさせてはならない</a:t>
            </a:r>
            <a:r>
              <a:rPr lang="ja-JP" altLang="en-US" sz="2400" dirty="0" smtClean="0"/>
              <a:t>。　　＜</a:t>
            </a:r>
            <a:r>
              <a:rPr lang="ja-JP" altLang="en-US" sz="2400" dirty="0"/>
              <a:t>十＞</a:t>
            </a:r>
            <a:endParaRPr kumimoji="1" lang="ja-JP" altLang="en-US" sz="2400" dirty="0"/>
          </a:p>
        </p:txBody>
      </p:sp>
      <p:pic>
        <p:nvPicPr>
          <p:cNvPr id="6" name="30.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117434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456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ユダヤ王とその王国</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・人民は我らが王</a:t>
            </a:r>
            <a:r>
              <a:rPr lang="ja-JP" altLang="en-US" sz="2400" dirty="0">
                <a:solidFill>
                  <a:srgbClr val="FF0000"/>
                </a:solidFill>
              </a:rPr>
              <a:t>を神と崇めて帰依献身</a:t>
            </a:r>
            <a:r>
              <a:rPr lang="ja-JP" altLang="en-US" sz="2400" dirty="0" smtClean="0">
                <a:solidFill>
                  <a:srgbClr val="FF0000"/>
                </a:solidFill>
              </a:rPr>
              <a:t>し</a:t>
            </a:r>
            <a:endParaRPr lang="en-US" altLang="ja-JP" sz="2400" dirty="0" smtClean="0">
              <a:solidFill>
                <a:srgbClr val="FF0000"/>
              </a:solidFill>
            </a:endParaRPr>
          </a:p>
          <a:p>
            <a:pPr marL="0" indent="0">
              <a:buNone/>
            </a:pPr>
            <a:r>
              <a:rPr lang="ja-JP" altLang="en-US" sz="2400" dirty="0">
                <a:solidFill>
                  <a:srgbClr val="FF0000"/>
                </a:solidFill>
              </a:rPr>
              <a:t>　</a:t>
            </a:r>
            <a:r>
              <a:rPr lang="ja-JP" altLang="en-US" sz="2400" dirty="0" smtClean="0">
                <a:solidFill>
                  <a:srgbClr val="FF0000"/>
                </a:solidFill>
              </a:rPr>
              <a:t>　　　　　　　　　　　　　　その</a:t>
            </a:r>
            <a:r>
              <a:rPr lang="ja-JP" altLang="en-US" sz="2400" dirty="0">
                <a:solidFill>
                  <a:srgbClr val="FF0000"/>
                </a:solidFill>
              </a:rPr>
              <a:t>専制に従うであろう</a:t>
            </a:r>
          </a:p>
          <a:p>
            <a:pPr marL="0" indent="0">
              <a:buNone/>
            </a:pPr>
            <a:r>
              <a:rPr lang="ja-JP" altLang="en-US" sz="2400" dirty="0"/>
              <a:t>  </a:t>
            </a:r>
            <a:r>
              <a:rPr lang="ja-JP" altLang="en-US" sz="2400" dirty="0" smtClean="0"/>
              <a:t>我々の政府</a:t>
            </a:r>
            <a:r>
              <a:rPr lang="ja-JP" altLang="en-US" sz="2400" dirty="0"/>
              <a:t>は、支配する側</a:t>
            </a:r>
            <a:r>
              <a:rPr lang="ja-JP" altLang="en-US" sz="2400" dirty="0" smtClean="0"/>
              <a:t>から言えば族長</a:t>
            </a:r>
            <a:r>
              <a:rPr lang="ja-JP" altLang="en-US" sz="2400" dirty="0"/>
              <a:t>父権的保護という外観を呈する</a:t>
            </a:r>
            <a:r>
              <a:rPr lang="ja-JP" altLang="en-US" sz="2400" dirty="0" smtClean="0"/>
              <a:t>だろう。</a:t>
            </a:r>
            <a:endParaRPr lang="en-US" altLang="ja-JP" sz="2400" dirty="0" smtClean="0"/>
          </a:p>
          <a:p>
            <a:pPr marL="0" indent="0">
              <a:buNone/>
            </a:pPr>
            <a:r>
              <a:rPr lang="ja-JP" altLang="en-US" sz="2400" dirty="0" smtClean="0"/>
              <a:t>我々民族と我らの国民</a:t>
            </a:r>
            <a:r>
              <a:rPr lang="ja-JP" altLang="en-US" sz="2400" dirty="0"/>
              <a:t>は、王という人物に、王との関係はもとより、国民 が</a:t>
            </a:r>
            <a:r>
              <a:rPr lang="ja-JP" altLang="en-US" sz="2400" dirty="0" smtClean="0"/>
              <a:t>望む事、</a:t>
            </a:r>
            <a:r>
              <a:rPr lang="ja-JP" altLang="en-US" sz="2400" dirty="0"/>
              <a:t>国民がやって</a:t>
            </a:r>
            <a:r>
              <a:rPr lang="ja-JP" altLang="en-US" sz="2400" dirty="0" smtClean="0"/>
              <a:t>いる事、</a:t>
            </a:r>
            <a:r>
              <a:rPr lang="ja-JP" altLang="en-US" sz="2400" dirty="0"/>
              <a:t>国民間</a:t>
            </a:r>
            <a:r>
              <a:rPr lang="ja-JP" altLang="en-US" sz="2400" dirty="0" smtClean="0"/>
              <a:t>の色々な関係</a:t>
            </a:r>
            <a:r>
              <a:rPr lang="ja-JP" altLang="en-US" sz="2400" dirty="0"/>
              <a:t>などの何もかもを気</a:t>
            </a:r>
            <a:r>
              <a:rPr lang="ja-JP" altLang="en-US" sz="2400" dirty="0" smtClean="0"/>
              <a:t>使う</a:t>
            </a:r>
            <a:r>
              <a:rPr lang="ja-JP" altLang="en-US" sz="2400" dirty="0"/>
              <a:t>父の姿を見るだろう</a:t>
            </a:r>
            <a:r>
              <a:rPr lang="ja-JP" altLang="en-US" sz="2400" dirty="0" smtClean="0"/>
              <a:t>。</a:t>
            </a:r>
            <a:endParaRPr lang="en-US" altLang="ja-JP" sz="2400" dirty="0" smtClean="0"/>
          </a:p>
          <a:p>
            <a:pPr marL="0" indent="0">
              <a:buNone/>
            </a:pPr>
            <a:r>
              <a:rPr lang="ja-JP" altLang="en-US" sz="2400" dirty="0" smtClean="0"/>
              <a:t>安穏</a:t>
            </a:r>
            <a:r>
              <a:rPr lang="ja-JP" altLang="en-US" sz="2400" dirty="0"/>
              <a:t>無事に生きたいと切に願うならば、国民は完全にこの考 </a:t>
            </a:r>
            <a:r>
              <a:rPr lang="ja-JP" altLang="en-US" sz="2400" dirty="0" err="1"/>
              <a:t>え</a:t>
            </a:r>
            <a:r>
              <a:rPr lang="ja-JP" altLang="en-US" sz="2400" dirty="0" err="1" smtClean="0"/>
              <a:t>に</a:t>
            </a:r>
            <a:r>
              <a:rPr lang="ja-JP" altLang="en-US" sz="2400" dirty="0" smtClean="0"/>
              <a:t>囚われ、</a:t>
            </a:r>
            <a:r>
              <a:rPr lang="ja-JP" altLang="en-US" sz="2400" dirty="0"/>
              <a:t>この方の保護と</a:t>
            </a:r>
            <a:r>
              <a:rPr lang="ja-JP" altLang="en-US" sz="2400" dirty="0" smtClean="0"/>
              <a:t>指導無しには何もやって</a:t>
            </a:r>
            <a:r>
              <a:rPr lang="ja-JP" altLang="en-US" sz="2400" dirty="0"/>
              <a:t>行けなくなり、とりわけ</a:t>
            </a:r>
            <a:r>
              <a:rPr lang="ja-JP" altLang="en-US" sz="2400" dirty="0" smtClean="0"/>
              <a:t>、我々が任命</a:t>
            </a:r>
            <a:r>
              <a:rPr lang="ja-JP" altLang="en-US" sz="2400" dirty="0"/>
              <a:t>した</a:t>
            </a:r>
            <a:r>
              <a:rPr lang="ja-JP" altLang="en-US" sz="2400" dirty="0" smtClean="0"/>
              <a:t>者達が私利</a:t>
            </a:r>
            <a:r>
              <a:rPr lang="ja-JP" altLang="en-US" sz="2400" dirty="0"/>
              <a:t>私欲</a:t>
            </a:r>
            <a:r>
              <a:rPr lang="ja-JP" altLang="en-US" sz="2400" dirty="0" smtClean="0"/>
              <a:t>の為にではなく、</a:t>
            </a:r>
            <a:r>
              <a:rPr lang="ja-JP" altLang="en-US" sz="2400" dirty="0"/>
              <a:t>ひたすら誠実に命令を実行し ているだけで</a:t>
            </a:r>
            <a:r>
              <a:rPr lang="ja-JP" altLang="en-US" sz="2400" dirty="0" smtClean="0"/>
              <a:t>ある事を知った時には、我らが王</a:t>
            </a:r>
            <a:r>
              <a:rPr lang="ja-JP" altLang="en-US" sz="2400" dirty="0"/>
              <a:t>を神と崇めて帰依献身し、</a:t>
            </a:r>
            <a:r>
              <a:rPr lang="ja-JP" altLang="en-US" sz="2400" dirty="0" smtClean="0"/>
              <a:t>その専制</a:t>
            </a:r>
            <a:r>
              <a:rPr lang="ja-JP" altLang="en-US" sz="2400" dirty="0"/>
              <a:t>に従うであろう</a:t>
            </a:r>
            <a:r>
              <a:rPr lang="ja-JP" altLang="en-US" sz="2400" dirty="0" smtClean="0"/>
              <a:t>。　　＜</a:t>
            </a:r>
            <a:r>
              <a:rPr lang="ja-JP" altLang="en-US" sz="2400" dirty="0"/>
              <a:t>十五＞</a:t>
            </a:r>
            <a:endParaRPr kumimoji="1" lang="ja-JP" altLang="en-US" sz="2400" dirty="0"/>
          </a:p>
        </p:txBody>
      </p:sp>
      <p:pic>
        <p:nvPicPr>
          <p:cNvPr id="4" name="3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2926" y="6248400"/>
            <a:ext cx="609600" cy="609600"/>
          </a:xfrm>
          <a:prstGeom prst="rect">
            <a:avLst/>
          </a:prstGeom>
        </p:spPr>
      </p:pic>
    </p:spTree>
    <p:extLst>
      <p:ext uri="{BB962C8B-B14F-4D97-AF65-F5344CB8AC3E}">
        <p14:creationId xmlns:p14="http://schemas.microsoft.com/office/powerpoint/2010/main" val="42254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64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ユダヤ王とその王国</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・人類</a:t>
            </a:r>
            <a:r>
              <a:rPr lang="ja-JP" altLang="en-US" sz="2400" dirty="0">
                <a:solidFill>
                  <a:srgbClr val="FF0000"/>
                </a:solidFill>
              </a:rPr>
              <a:t>を服従に立脚</a:t>
            </a:r>
            <a:r>
              <a:rPr lang="ja-JP" altLang="en-US" sz="2400" dirty="0" smtClean="0">
                <a:solidFill>
                  <a:srgbClr val="FF0000"/>
                </a:solidFill>
              </a:rPr>
              <a:t>させる事は強者</a:t>
            </a:r>
            <a:r>
              <a:rPr lang="ja-JP" altLang="en-US" sz="2400" dirty="0">
                <a:solidFill>
                  <a:srgbClr val="FF0000"/>
                </a:solidFill>
              </a:rPr>
              <a:t>の権利である</a:t>
            </a:r>
          </a:p>
          <a:p>
            <a:pPr marL="0" indent="0">
              <a:buNone/>
            </a:pPr>
            <a:r>
              <a:rPr lang="ja-JP" altLang="en-US" sz="2400" dirty="0"/>
              <a:t>  義務を実行させる権利は、臣民に対する父たる政府の第一の責務である</a:t>
            </a:r>
            <a:r>
              <a:rPr lang="ja-JP" altLang="en-US" sz="2400" dirty="0" smtClean="0"/>
              <a:t>。</a:t>
            </a:r>
            <a:endParaRPr lang="en-US" altLang="ja-JP" sz="2400" dirty="0" smtClean="0"/>
          </a:p>
          <a:p>
            <a:pPr marL="0" indent="0">
              <a:buNone/>
            </a:pPr>
            <a:r>
              <a:rPr lang="ja-JP" altLang="en-US" sz="2400" dirty="0" smtClean="0"/>
              <a:t>人類</a:t>
            </a:r>
            <a:r>
              <a:rPr lang="ja-JP" altLang="en-US" sz="2400" dirty="0"/>
              <a:t>を天 然が定めた</a:t>
            </a:r>
            <a:r>
              <a:rPr lang="ja-JP" altLang="en-US" sz="2400" dirty="0" smtClean="0"/>
              <a:t>秩序即ち服従</a:t>
            </a:r>
            <a:r>
              <a:rPr lang="ja-JP" altLang="en-US" sz="2400" dirty="0"/>
              <a:t>に立脚</a:t>
            </a:r>
            <a:r>
              <a:rPr lang="ja-JP" altLang="en-US" sz="2400" dirty="0" smtClean="0"/>
              <a:t>させる事は、</a:t>
            </a:r>
            <a:r>
              <a:rPr lang="ja-JP" altLang="en-US" sz="2400" dirty="0"/>
              <a:t>強者の権利である</a:t>
            </a:r>
            <a:r>
              <a:rPr lang="ja-JP" altLang="en-US" sz="2400" dirty="0" smtClean="0"/>
              <a:t>。</a:t>
            </a:r>
            <a:endParaRPr lang="en-US" altLang="ja-JP" sz="2400" dirty="0" smtClean="0"/>
          </a:p>
          <a:p>
            <a:pPr marL="0" indent="0">
              <a:buNone/>
            </a:pPr>
            <a:r>
              <a:rPr lang="ja-JP" altLang="en-US" sz="2400" dirty="0" smtClean="0"/>
              <a:t>この</a:t>
            </a:r>
            <a:r>
              <a:rPr lang="ja-JP" altLang="en-US" sz="2400" dirty="0"/>
              <a:t>世の万物 は、人間でないものでも環境か、そのもの自身の本性か</a:t>
            </a:r>
            <a:r>
              <a:rPr lang="ja-JP" altLang="en-US" sz="2400" dirty="0" smtClean="0"/>
              <a:t>、いずれにしてももっと強い者</a:t>
            </a:r>
            <a:r>
              <a:rPr lang="ja-JP" altLang="en-US" sz="2400" dirty="0"/>
              <a:t>に服従させられている</a:t>
            </a:r>
            <a:r>
              <a:rPr lang="ja-JP" altLang="en-US" sz="2400" dirty="0" smtClean="0"/>
              <a:t>。</a:t>
            </a:r>
            <a:endParaRPr lang="en-US" altLang="ja-JP" sz="2400" dirty="0" smtClean="0"/>
          </a:p>
          <a:p>
            <a:pPr marL="0" indent="0">
              <a:buNone/>
            </a:pPr>
            <a:r>
              <a:rPr lang="ja-JP" altLang="en-US" sz="2400" dirty="0" smtClean="0"/>
              <a:t>で</a:t>
            </a:r>
            <a:r>
              <a:rPr lang="ja-JP" altLang="en-US" sz="2400" dirty="0"/>
              <a:t>あるからこそ、善</a:t>
            </a:r>
            <a:r>
              <a:rPr lang="ja-JP" altLang="en-US" sz="2400" dirty="0" smtClean="0"/>
              <a:t>を実現する為に、我々は更に</a:t>
            </a:r>
            <a:r>
              <a:rPr lang="ja-JP" altLang="en-US" sz="2400" dirty="0"/>
              <a:t>強い者になろうではないか</a:t>
            </a:r>
            <a:r>
              <a:rPr lang="ja-JP" altLang="en-US" sz="2400" dirty="0" smtClean="0"/>
              <a:t>。</a:t>
            </a:r>
            <a:endParaRPr lang="en-US" altLang="ja-JP" sz="2400" dirty="0" smtClean="0"/>
          </a:p>
          <a:p>
            <a:pPr marL="0" indent="0">
              <a:buNone/>
            </a:pPr>
            <a:r>
              <a:rPr lang="ja-JP" altLang="en-US" sz="2400" dirty="0" smtClean="0"/>
              <a:t>＜</a:t>
            </a:r>
            <a:r>
              <a:rPr lang="ja-JP" altLang="en-US" sz="2400" dirty="0"/>
              <a:t>十五＞</a:t>
            </a:r>
            <a:endParaRPr kumimoji="1" lang="ja-JP" altLang="en-US" sz="2400" dirty="0"/>
          </a:p>
        </p:txBody>
      </p:sp>
      <p:pic>
        <p:nvPicPr>
          <p:cNvPr id="4" name="3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240899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81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ユダヤ王とその王国</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・悪</a:t>
            </a:r>
            <a:r>
              <a:rPr lang="ja-JP" altLang="en-US" sz="2400" dirty="0">
                <a:solidFill>
                  <a:srgbClr val="FF0000"/>
                </a:solidFill>
              </a:rPr>
              <a:t>に懲罰を</a:t>
            </a:r>
            <a:r>
              <a:rPr lang="ja-JP" altLang="en-US" sz="2400" dirty="0" smtClean="0">
                <a:solidFill>
                  <a:srgbClr val="FF0000"/>
                </a:solidFill>
              </a:rPr>
              <a:t>加える事は一</a:t>
            </a:r>
            <a:r>
              <a:rPr lang="ja-JP" altLang="en-US" sz="2400" dirty="0">
                <a:solidFill>
                  <a:srgbClr val="FF0000"/>
                </a:solidFill>
              </a:rPr>
              <a:t>大教育課題である</a:t>
            </a:r>
          </a:p>
          <a:p>
            <a:pPr marL="0" indent="0">
              <a:buNone/>
            </a:pPr>
            <a:r>
              <a:rPr lang="ja-JP" altLang="en-US" sz="2400" dirty="0"/>
              <a:t>  </a:t>
            </a:r>
            <a:r>
              <a:rPr lang="ja-JP" altLang="en-US" sz="2400" dirty="0" smtClean="0"/>
              <a:t>我々は確立</a:t>
            </a:r>
            <a:r>
              <a:rPr lang="ja-JP" altLang="en-US" sz="2400" dirty="0"/>
              <a:t>した秩序に違反する者</a:t>
            </a:r>
            <a:r>
              <a:rPr lang="ja-JP" altLang="en-US" sz="2400" dirty="0" smtClean="0"/>
              <a:t>は何人でも</a:t>
            </a:r>
            <a:r>
              <a:rPr lang="ja-JP" altLang="en-US" sz="2400" dirty="0"/>
              <a:t>、躊躇なく犠牲</a:t>
            </a:r>
            <a:r>
              <a:rPr lang="ja-JP" altLang="en-US" sz="2400" dirty="0" smtClean="0"/>
              <a:t>にせざるを得ない。</a:t>
            </a:r>
            <a:r>
              <a:rPr lang="ja-JP" altLang="en-US" sz="2400" dirty="0"/>
              <a:t>見せしめに悪に懲罰を</a:t>
            </a:r>
            <a:r>
              <a:rPr lang="ja-JP" altLang="en-US" sz="2400" dirty="0" smtClean="0"/>
              <a:t>加える事は、　　一</a:t>
            </a:r>
            <a:r>
              <a:rPr lang="ja-JP" altLang="en-US" sz="2400" dirty="0"/>
              <a:t>大教育課題である</a:t>
            </a:r>
            <a:r>
              <a:rPr lang="ja-JP" altLang="en-US" sz="2400" dirty="0" smtClean="0"/>
              <a:t>。</a:t>
            </a:r>
            <a:endParaRPr lang="en-US" altLang="ja-JP" sz="2400" dirty="0" smtClean="0"/>
          </a:p>
          <a:p>
            <a:pPr marL="0" indent="0">
              <a:buNone/>
            </a:pPr>
            <a:r>
              <a:rPr lang="ja-JP" altLang="en-US" sz="2400" dirty="0" smtClean="0"/>
              <a:t>＜</a:t>
            </a:r>
            <a:r>
              <a:rPr lang="ja-JP" altLang="en-US" sz="2400" dirty="0"/>
              <a:t>十五＞</a:t>
            </a:r>
            <a:endParaRPr kumimoji="1" lang="ja-JP" altLang="en-US" sz="2400" dirty="0"/>
          </a:p>
        </p:txBody>
      </p:sp>
      <p:pic>
        <p:nvPicPr>
          <p:cNvPr id="4" name="3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110497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1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ユダヤ王とその王国</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・我らの王国</a:t>
            </a:r>
            <a:r>
              <a:rPr lang="ja-JP" altLang="en-US" sz="2400" dirty="0">
                <a:solidFill>
                  <a:srgbClr val="FF0000"/>
                </a:solidFill>
              </a:rPr>
              <a:t>は金融市場</a:t>
            </a:r>
            <a:r>
              <a:rPr lang="ja-JP" altLang="en-US" sz="2400" dirty="0" smtClean="0">
                <a:solidFill>
                  <a:srgbClr val="FF0000"/>
                </a:solidFill>
              </a:rPr>
              <a:t>を全て廃止</a:t>
            </a:r>
            <a:r>
              <a:rPr lang="ja-JP" altLang="en-US" sz="2400" dirty="0">
                <a:solidFill>
                  <a:srgbClr val="FF0000"/>
                </a:solidFill>
              </a:rPr>
              <a:t>する</a:t>
            </a:r>
          </a:p>
          <a:p>
            <a:pPr marL="0" indent="0">
              <a:buNone/>
            </a:pPr>
            <a:r>
              <a:rPr lang="ja-JP" altLang="en-US" sz="2400" dirty="0"/>
              <a:t>  </a:t>
            </a:r>
            <a:r>
              <a:rPr lang="ja-JP" altLang="en-US" sz="2400" dirty="0" smtClean="0"/>
              <a:t>我々が世界</a:t>
            </a:r>
            <a:r>
              <a:rPr lang="ja-JP" altLang="en-US" sz="2400" dirty="0"/>
              <a:t>の王座に昇る時は</a:t>
            </a:r>
            <a:r>
              <a:rPr lang="ja-JP" altLang="en-US" sz="2400" dirty="0" smtClean="0"/>
              <a:t>、我々の利益</a:t>
            </a:r>
            <a:r>
              <a:rPr lang="ja-JP" altLang="en-US" sz="2400" dirty="0"/>
              <a:t>に反するかかる財政上の窮策を 痕跡も残さず一掃し、併せて金融市場</a:t>
            </a:r>
            <a:r>
              <a:rPr lang="ja-JP" altLang="en-US" sz="2400" dirty="0" smtClean="0"/>
              <a:t>を全て廃止</a:t>
            </a:r>
            <a:r>
              <a:rPr lang="ja-JP" altLang="en-US" sz="2400" dirty="0"/>
              <a:t>する</a:t>
            </a:r>
            <a:r>
              <a:rPr lang="ja-JP" altLang="en-US" sz="2400" dirty="0" smtClean="0"/>
              <a:t>。</a:t>
            </a:r>
            <a:endParaRPr lang="en-US" altLang="ja-JP" sz="2400" dirty="0" smtClean="0"/>
          </a:p>
          <a:p>
            <a:pPr marL="0" indent="0">
              <a:buNone/>
            </a:pPr>
            <a:r>
              <a:rPr lang="ja-JP" altLang="en-US" sz="2400" dirty="0" smtClean="0"/>
              <a:t>我々の権威</a:t>
            </a:r>
            <a:r>
              <a:rPr lang="ja-JP" altLang="en-US" sz="2400" dirty="0"/>
              <a:t>は価格変動 に左右されるべきで</a:t>
            </a:r>
            <a:r>
              <a:rPr lang="ja-JP" altLang="en-US" sz="2400" dirty="0" smtClean="0"/>
              <a:t>は無いから、</a:t>
            </a:r>
            <a:r>
              <a:rPr lang="ja-JP" altLang="en-US" sz="2400" dirty="0"/>
              <a:t>価格上昇も下落</a:t>
            </a:r>
            <a:r>
              <a:rPr lang="ja-JP" altLang="en-US" sz="2400" dirty="0" smtClean="0"/>
              <a:t>も出来ない様に、</a:t>
            </a:r>
            <a:r>
              <a:rPr lang="ja-JP" altLang="en-US" sz="2400" dirty="0"/>
              <a:t>法令をもって価 格というものを固定してしまう</a:t>
            </a:r>
            <a:r>
              <a:rPr lang="ja-JP" altLang="en-US" sz="2400" dirty="0" smtClean="0"/>
              <a:t>。</a:t>
            </a:r>
            <a:endParaRPr lang="en-US" altLang="ja-JP" sz="2400" dirty="0" smtClean="0"/>
          </a:p>
          <a:p>
            <a:pPr marL="0" indent="0">
              <a:buNone/>
            </a:pPr>
            <a:r>
              <a:rPr lang="ja-JP" altLang="en-US" sz="2400" dirty="0" smtClean="0"/>
              <a:t>（</a:t>
            </a:r>
            <a:r>
              <a:rPr lang="ja-JP" altLang="en-US" sz="2400" dirty="0"/>
              <a:t>価格を吊り上げるの</a:t>
            </a:r>
            <a:r>
              <a:rPr lang="ja-JP" altLang="en-US" sz="2400" dirty="0" smtClean="0"/>
              <a:t>は落とす為であり、</a:t>
            </a:r>
            <a:r>
              <a:rPr lang="ja-JP" altLang="en-US" sz="2400" dirty="0"/>
              <a:t>実に</a:t>
            </a:r>
            <a:r>
              <a:rPr lang="ja-JP" altLang="en-US" sz="2400" dirty="0" smtClean="0"/>
              <a:t>この</a:t>
            </a:r>
            <a:r>
              <a:rPr lang="ja-JP" altLang="en-US" sz="2400" dirty="0"/>
              <a:t>方法に</a:t>
            </a:r>
            <a:r>
              <a:rPr lang="ja-JP" altLang="en-US" sz="2400" dirty="0" smtClean="0"/>
              <a:t>よって我々はゴイム</a:t>
            </a:r>
            <a:r>
              <a:rPr lang="ja-JP" altLang="en-US" sz="2400" dirty="0"/>
              <a:t>との関係の初期</a:t>
            </a:r>
            <a:r>
              <a:rPr lang="ja-JP" altLang="en-US" sz="2400" dirty="0" smtClean="0"/>
              <a:t>に彼らを弄んだ</a:t>
            </a:r>
            <a:r>
              <a:rPr lang="ja-JP" altLang="en-US" sz="2400" dirty="0"/>
              <a:t>のである）</a:t>
            </a:r>
            <a:r>
              <a:rPr lang="ja-JP" altLang="en-US" sz="2400" dirty="0" smtClean="0"/>
              <a:t>。</a:t>
            </a:r>
            <a:endParaRPr lang="en-US" altLang="ja-JP" sz="2400" dirty="0" smtClean="0"/>
          </a:p>
          <a:p>
            <a:pPr marL="0" indent="0">
              <a:buNone/>
            </a:pPr>
            <a:r>
              <a:rPr lang="ja-JP" altLang="en-US" sz="2400" dirty="0" smtClean="0"/>
              <a:t>＜</a:t>
            </a:r>
            <a:r>
              <a:rPr lang="ja-JP" altLang="en-US" sz="2400" dirty="0"/>
              <a:t>二 十一＞</a:t>
            </a:r>
            <a:endParaRPr kumimoji="1" lang="ja-JP" altLang="en-US" sz="2400" dirty="0"/>
          </a:p>
        </p:txBody>
      </p:sp>
      <p:pic>
        <p:nvPicPr>
          <p:cNvPr id="4" name="3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2440" y="6248400"/>
            <a:ext cx="609600" cy="609600"/>
          </a:xfrm>
          <a:prstGeom prst="rect">
            <a:avLst/>
          </a:prstGeom>
        </p:spPr>
      </p:pic>
    </p:spTree>
    <p:extLst>
      <p:ext uri="{BB962C8B-B14F-4D97-AF65-F5344CB8AC3E}">
        <p14:creationId xmlns:p14="http://schemas.microsoft.com/office/powerpoint/2010/main" val="231308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3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ユダヤ王とその王国</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・罷業</a:t>
            </a:r>
            <a:r>
              <a:rPr lang="ja-JP" altLang="en-US" sz="2400" dirty="0">
                <a:solidFill>
                  <a:srgbClr val="FF0000"/>
                </a:solidFill>
              </a:rPr>
              <a:t>は政府にとっては破滅的な一大問題である</a:t>
            </a:r>
          </a:p>
          <a:p>
            <a:pPr marL="0" indent="0">
              <a:buNone/>
            </a:pPr>
            <a:r>
              <a:rPr lang="ja-JP" altLang="en-US" sz="2400" dirty="0"/>
              <a:t>  罷業は政府にとっては破滅的な一大問題である</a:t>
            </a:r>
            <a:r>
              <a:rPr lang="ja-JP" altLang="en-US" sz="2400" dirty="0" smtClean="0"/>
              <a:t>。</a:t>
            </a:r>
            <a:endParaRPr lang="en-US" altLang="ja-JP" sz="2400" dirty="0" smtClean="0"/>
          </a:p>
          <a:p>
            <a:pPr marL="0" indent="0">
              <a:buNone/>
            </a:pPr>
            <a:r>
              <a:rPr lang="ja-JP" altLang="en-US" sz="2400" dirty="0" smtClean="0"/>
              <a:t>我々は時</a:t>
            </a:r>
            <a:r>
              <a:rPr lang="ja-JP" altLang="en-US" sz="2400" dirty="0"/>
              <a:t>の権力</a:t>
            </a:r>
            <a:r>
              <a:rPr lang="ja-JP" altLang="en-US" sz="2400" dirty="0" smtClean="0"/>
              <a:t>を我らの手に</a:t>
            </a:r>
            <a:r>
              <a:rPr lang="ja-JP" altLang="en-US" sz="2400" dirty="0"/>
              <a:t>移す時に、この手を使う</a:t>
            </a:r>
            <a:r>
              <a:rPr lang="ja-JP" altLang="en-US" sz="2400" dirty="0" smtClean="0"/>
              <a:t>。</a:t>
            </a:r>
            <a:endParaRPr lang="en-US" altLang="ja-JP" sz="2400" dirty="0" smtClean="0"/>
          </a:p>
          <a:p>
            <a:pPr marL="0" indent="0">
              <a:buNone/>
            </a:pPr>
            <a:r>
              <a:rPr lang="ja-JP" altLang="en-US" sz="2400" dirty="0" smtClean="0"/>
              <a:t>＜</a:t>
            </a:r>
            <a:r>
              <a:rPr lang="ja-JP" altLang="en-US" sz="2400" dirty="0"/>
              <a:t>二十三＞</a:t>
            </a:r>
            <a:endParaRPr kumimoji="1" lang="ja-JP" altLang="en-US" sz="2400" dirty="0"/>
          </a:p>
        </p:txBody>
      </p:sp>
      <p:pic>
        <p:nvPicPr>
          <p:cNvPr id="4" name="3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69716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42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ユダヤ王とその王国</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・我らの王国</a:t>
            </a:r>
            <a:r>
              <a:rPr lang="ja-JP" altLang="en-US" sz="2400" dirty="0">
                <a:solidFill>
                  <a:srgbClr val="FF0000"/>
                </a:solidFill>
              </a:rPr>
              <a:t>では酩酊も法律によって禁止する</a:t>
            </a:r>
          </a:p>
          <a:p>
            <a:pPr marL="0" indent="0">
              <a:buNone/>
            </a:pPr>
            <a:r>
              <a:rPr lang="ja-JP" altLang="en-US" sz="2400" dirty="0"/>
              <a:t>  酩酊も法律によって禁止し、酒の力で野獣に変わる人間性に対する罪として処罰</a:t>
            </a:r>
            <a:r>
              <a:rPr lang="ja-JP" altLang="en-US" sz="2400" dirty="0" smtClean="0"/>
              <a:t>する。</a:t>
            </a:r>
            <a:endParaRPr lang="en-US" altLang="ja-JP" sz="2400" dirty="0" smtClean="0"/>
          </a:p>
          <a:p>
            <a:pPr marL="0" indent="0">
              <a:buNone/>
            </a:pPr>
            <a:r>
              <a:rPr lang="ja-JP" altLang="en-US" sz="2400" dirty="0" smtClean="0"/>
              <a:t>＜</a:t>
            </a:r>
            <a:r>
              <a:rPr lang="ja-JP" altLang="en-US" sz="2400" dirty="0"/>
              <a:t>二十三＞</a:t>
            </a:r>
            <a:endParaRPr kumimoji="1" lang="ja-JP" altLang="en-US" sz="2400" dirty="0"/>
          </a:p>
        </p:txBody>
      </p:sp>
      <p:pic>
        <p:nvPicPr>
          <p:cNvPr id="4" name="3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85792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31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ユダヤ王とその王国</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・我々の国家</a:t>
            </a:r>
            <a:r>
              <a:rPr lang="ja-JP" altLang="en-US" sz="2400" dirty="0">
                <a:solidFill>
                  <a:srgbClr val="FF0000"/>
                </a:solidFill>
              </a:rPr>
              <a:t>では検閲を財源に変えてしまう</a:t>
            </a:r>
          </a:p>
          <a:p>
            <a:pPr marL="0" indent="0">
              <a:buNone/>
            </a:pPr>
            <a:r>
              <a:rPr lang="ja-JP" altLang="en-US" sz="2400" dirty="0" smtClean="0"/>
              <a:t>  </a:t>
            </a:r>
            <a:r>
              <a:rPr lang="ja-JP" altLang="en-US" sz="2400" dirty="0"/>
              <a:t>出版物の刊行は、今日ではそれを検閲するとなると大変金の</a:t>
            </a:r>
            <a:r>
              <a:rPr lang="ja-JP" altLang="en-US" sz="2400" dirty="0" smtClean="0"/>
              <a:t>かかる事であるが、 我々は我々の国家</a:t>
            </a:r>
            <a:r>
              <a:rPr lang="ja-JP" altLang="en-US" sz="2400" dirty="0"/>
              <a:t>にとって得な財源に変えてしまう</a:t>
            </a:r>
            <a:r>
              <a:rPr lang="ja-JP" altLang="en-US" sz="2400" dirty="0" smtClean="0"/>
              <a:t>。</a:t>
            </a:r>
            <a:endParaRPr lang="en-US" altLang="ja-JP" sz="2400" dirty="0" smtClean="0"/>
          </a:p>
          <a:p>
            <a:pPr marL="0" indent="0">
              <a:buNone/>
            </a:pPr>
            <a:r>
              <a:rPr lang="ja-JP" altLang="en-US" sz="2400" dirty="0" smtClean="0"/>
              <a:t>新聞</a:t>
            </a:r>
            <a:r>
              <a:rPr lang="ja-JP" altLang="en-US" sz="2400" dirty="0"/>
              <a:t>等の発行団体や</a:t>
            </a:r>
            <a:r>
              <a:rPr lang="ja-JP" altLang="en-US" sz="2400" dirty="0" smtClean="0"/>
              <a:t>印刷所</a:t>
            </a:r>
            <a:r>
              <a:rPr lang="ja-JP" altLang="en-US" sz="2400" dirty="0"/>
              <a:t>に許可を出す前に、特別印紙税と［損害に備えての］保証金を</a:t>
            </a:r>
            <a:r>
              <a:rPr lang="ja-JP" altLang="en-US" sz="2400" dirty="0" smtClean="0"/>
              <a:t>納めさせるのである。</a:t>
            </a:r>
            <a:endParaRPr lang="en-US" altLang="ja-JP" sz="2400" dirty="0" smtClean="0"/>
          </a:p>
          <a:p>
            <a:pPr marL="0" indent="0">
              <a:buNone/>
            </a:pPr>
            <a:r>
              <a:rPr lang="ja-JP" altLang="en-US" sz="2400" dirty="0" smtClean="0"/>
              <a:t>これ</a:t>
            </a:r>
            <a:r>
              <a:rPr lang="ja-JP" altLang="en-US" sz="2400" dirty="0"/>
              <a:t>をやっておくと、新聞等</a:t>
            </a:r>
            <a:r>
              <a:rPr lang="ja-JP" altLang="en-US" sz="2400" dirty="0" smtClean="0"/>
              <a:t>の如何なる攻撃</a:t>
            </a:r>
            <a:r>
              <a:rPr lang="ja-JP" altLang="en-US" sz="2400" dirty="0"/>
              <a:t>からも政府を</a:t>
            </a:r>
            <a:r>
              <a:rPr lang="ja-JP" altLang="en-US" sz="2400" dirty="0" smtClean="0"/>
              <a:t>守る事が出来る。我々に対する新聞</a:t>
            </a:r>
            <a:r>
              <a:rPr lang="ja-JP" altLang="en-US" sz="2400" dirty="0"/>
              <a:t>等の攻撃などがあろうものなら</a:t>
            </a:r>
            <a:r>
              <a:rPr lang="ja-JP" altLang="en-US" sz="2400" dirty="0" smtClean="0"/>
              <a:t>、我々は仮借</a:t>
            </a:r>
            <a:r>
              <a:rPr lang="ja-JP" altLang="en-US" sz="2400" dirty="0"/>
              <a:t>なく罰金を</a:t>
            </a:r>
            <a:r>
              <a:rPr lang="ja-JP" altLang="en-US" sz="2400" dirty="0" smtClean="0"/>
              <a:t>科する。</a:t>
            </a:r>
            <a:endParaRPr lang="en-US" altLang="ja-JP" sz="2400" dirty="0" smtClean="0"/>
          </a:p>
          <a:p>
            <a:pPr marL="0" indent="0">
              <a:buNone/>
            </a:pPr>
            <a:r>
              <a:rPr lang="ja-JP" altLang="en-US" sz="2400" dirty="0" smtClean="0"/>
              <a:t>保証</a:t>
            </a:r>
            <a:r>
              <a:rPr lang="ja-JP" altLang="en-US" sz="2400" dirty="0"/>
              <a:t>の形を</a:t>
            </a:r>
            <a:r>
              <a:rPr lang="ja-JP" altLang="en-US" sz="2400" dirty="0" smtClean="0"/>
              <a:t>とるこの様な印紙税</a:t>
            </a:r>
            <a:r>
              <a:rPr lang="ja-JP" altLang="en-US" sz="2400" dirty="0"/>
              <a:t>、保証金、罰金といった方法は、政府の</a:t>
            </a:r>
            <a:r>
              <a:rPr lang="ja-JP" altLang="en-US" sz="2400" dirty="0" smtClean="0"/>
              <a:t>大いなる</a:t>
            </a:r>
            <a:r>
              <a:rPr lang="ja-JP" altLang="en-US" sz="2400" dirty="0"/>
              <a:t>財源となるであろう</a:t>
            </a:r>
            <a:r>
              <a:rPr lang="ja-JP" altLang="en-US" sz="2400" dirty="0" smtClean="0"/>
              <a:t>。</a:t>
            </a:r>
            <a:endParaRPr lang="en-US" altLang="ja-JP" sz="2400" dirty="0" smtClean="0"/>
          </a:p>
          <a:p>
            <a:pPr marL="0" indent="0">
              <a:buNone/>
            </a:pPr>
            <a:r>
              <a:rPr lang="ja-JP" altLang="en-US" sz="2400" dirty="0" smtClean="0"/>
              <a:t>＜</a:t>
            </a:r>
            <a:r>
              <a:rPr lang="ja-JP" altLang="en-US" sz="2400" dirty="0"/>
              <a:t>十二＞</a:t>
            </a:r>
            <a:endParaRPr kumimoji="1" lang="ja-JP" altLang="en-US" sz="2400" dirty="0"/>
          </a:p>
        </p:txBody>
      </p:sp>
      <p:pic>
        <p:nvPicPr>
          <p:cNvPr id="4" name="37.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2440" y="6248400"/>
            <a:ext cx="609600" cy="609600"/>
          </a:xfrm>
          <a:prstGeom prst="rect">
            <a:avLst/>
          </a:prstGeom>
        </p:spPr>
      </p:pic>
    </p:spTree>
    <p:extLst>
      <p:ext uri="{BB962C8B-B14F-4D97-AF65-F5344CB8AC3E}">
        <p14:creationId xmlns:p14="http://schemas.microsoft.com/office/powerpoint/2010/main" val="26035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02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ユダヤ王とその王国</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・自然は我々が世界</a:t>
            </a:r>
            <a:r>
              <a:rPr lang="ja-JP" altLang="en-US" sz="2400" dirty="0">
                <a:solidFill>
                  <a:srgbClr val="FF0000"/>
                </a:solidFill>
              </a:rPr>
              <a:t>を</a:t>
            </a:r>
            <a:r>
              <a:rPr lang="ja-JP" altLang="en-US" sz="2400" dirty="0" smtClean="0">
                <a:solidFill>
                  <a:srgbClr val="FF0000"/>
                </a:solidFill>
              </a:rPr>
              <a:t>導き支配する様に創造</a:t>
            </a:r>
            <a:r>
              <a:rPr lang="ja-JP" altLang="en-US" sz="2400" dirty="0">
                <a:solidFill>
                  <a:srgbClr val="FF0000"/>
                </a:solidFill>
              </a:rPr>
              <a:t>した</a:t>
            </a:r>
          </a:p>
          <a:p>
            <a:pPr marL="0" indent="0">
              <a:buNone/>
            </a:pPr>
            <a:r>
              <a:rPr lang="ja-JP" altLang="en-US" sz="2400" dirty="0"/>
              <a:t>  ゴイム</a:t>
            </a:r>
            <a:r>
              <a:rPr lang="ja-JP" altLang="en-US" sz="2400" dirty="0" smtClean="0"/>
              <a:t>と我々の間</a:t>
            </a:r>
            <a:r>
              <a:rPr lang="ja-JP" altLang="en-US" sz="2400" dirty="0"/>
              <a:t>の能力の差違こそが、ゴイムの空っぽ頭と対比して</a:t>
            </a:r>
            <a:r>
              <a:rPr lang="ja-JP" altLang="en-US" sz="2400" dirty="0" smtClean="0"/>
              <a:t>、我々が神</a:t>
            </a:r>
            <a:r>
              <a:rPr lang="ja-JP" altLang="en-US" sz="2400" dirty="0"/>
              <a:t>の選民として、また、高い人間性をもつ運命が定められて</a:t>
            </a:r>
            <a:r>
              <a:rPr lang="ja-JP" altLang="en-US" sz="2400" dirty="0" smtClean="0"/>
              <a:t>いるゆえんが明白に証明</a:t>
            </a:r>
            <a:r>
              <a:rPr lang="ja-JP" altLang="en-US" sz="2400" dirty="0"/>
              <a:t>される</a:t>
            </a:r>
            <a:r>
              <a:rPr lang="ja-JP" altLang="en-US" sz="2400" dirty="0" smtClean="0"/>
              <a:t>。</a:t>
            </a:r>
            <a:endParaRPr lang="en-US" altLang="ja-JP" sz="2400" dirty="0" smtClean="0"/>
          </a:p>
          <a:p>
            <a:pPr marL="0" indent="0">
              <a:buNone/>
            </a:pPr>
            <a:r>
              <a:rPr lang="ja-JP" altLang="en-US" sz="2400" dirty="0" smtClean="0"/>
              <a:t>ゴイム</a:t>
            </a:r>
            <a:r>
              <a:rPr lang="ja-JP" altLang="en-US" sz="2400" dirty="0"/>
              <a:t>の目は開いていても何も見ていないし、何も創造しない（</a:t>
            </a:r>
            <a:r>
              <a:rPr lang="ja-JP" altLang="en-US" sz="2400" dirty="0" smtClean="0"/>
              <a:t>恐らく物質的</a:t>
            </a:r>
            <a:r>
              <a:rPr lang="ja-JP" altLang="en-US" sz="2400" dirty="0"/>
              <a:t>なもの以外は）</a:t>
            </a:r>
            <a:r>
              <a:rPr lang="ja-JP" altLang="en-US" sz="2400" dirty="0" smtClean="0"/>
              <a:t>。</a:t>
            </a:r>
            <a:endParaRPr lang="en-US" altLang="ja-JP" sz="2400" dirty="0" smtClean="0"/>
          </a:p>
          <a:p>
            <a:pPr marL="0" indent="0">
              <a:buNone/>
            </a:pPr>
            <a:r>
              <a:rPr lang="ja-JP" altLang="en-US" sz="2400" dirty="0" smtClean="0"/>
              <a:t>この事をもって</a:t>
            </a:r>
            <a:r>
              <a:rPr lang="ja-JP" altLang="en-US" sz="2400" dirty="0"/>
              <a:t>しても、自然</a:t>
            </a:r>
            <a:r>
              <a:rPr lang="ja-JP" altLang="en-US" sz="2400" dirty="0" smtClean="0"/>
              <a:t>は我々が世界</a:t>
            </a:r>
            <a:r>
              <a:rPr lang="ja-JP" altLang="en-US" sz="2400" dirty="0"/>
              <a:t>を導き</a:t>
            </a:r>
            <a:r>
              <a:rPr lang="ja-JP" altLang="en-US" sz="2400" dirty="0" smtClean="0"/>
              <a:t>支配する</a:t>
            </a:r>
            <a:r>
              <a:rPr lang="ja-JP" altLang="en-US" sz="2400" dirty="0"/>
              <a:t>ように創造</a:t>
            </a:r>
            <a:r>
              <a:rPr lang="ja-JP" altLang="en-US" sz="2400" dirty="0" smtClean="0"/>
              <a:t>した事が明白</a:t>
            </a:r>
            <a:r>
              <a:rPr lang="ja-JP" altLang="en-US" sz="2400" dirty="0"/>
              <a:t>である</a:t>
            </a:r>
            <a:r>
              <a:rPr lang="ja-JP" altLang="en-US" sz="2400" dirty="0" smtClean="0"/>
              <a:t>。</a:t>
            </a:r>
            <a:endParaRPr lang="en-US" altLang="ja-JP" sz="2400" dirty="0" smtClean="0"/>
          </a:p>
          <a:p>
            <a:pPr marL="0" indent="0">
              <a:buNone/>
            </a:pPr>
            <a:r>
              <a:rPr lang="ja-JP" altLang="en-US" sz="2400" dirty="0" smtClean="0"/>
              <a:t>＜</a:t>
            </a:r>
            <a:r>
              <a:rPr lang="ja-JP" altLang="en-US" sz="2400" dirty="0"/>
              <a:t>十五＞</a:t>
            </a:r>
            <a:endParaRPr kumimoji="1" lang="ja-JP" altLang="en-US" sz="2400" dirty="0"/>
          </a:p>
        </p:txBody>
      </p:sp>
      <p:pic>
        <p:nvPicPr>
          <p:cNvPr id="4" name="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58951"/>
            <a:ext cx="609600" cy="609600"/>
          </a:xfrm>
          <a:prstGeom prst="rect">
            <a:avLst/>
          </a:prstGeom>
        </p:spPr>
      </p:pic>
    </p:spTree>
    <p:extLst>
      <p:ext uri="{BB962C8B-B14F-4D97-AF65-F5344CB8AC3E}">
        <p14:creationId xmlns:p14="http://schemas.microsoft.com/office/powerpoint/2010/main" val="93988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06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ユダヤ王とその王国</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・我々を攻撃</a:t>
            </a:r>
            <a:r>
              <a:rPr lang="ja-JP" altLang="en-US" sz="2400" dirty="0">
                <a:solidFill>
                  <a:srgbClr val="FF0000"/>
                </a:solidFill>
              </a:rPr>
              <a:t>するものの中に</a:t>
            </a:r>
            <a:r>
              <a:rPr lang="ja-JP" altLang="en-US" sz="2400" dirty="0" smtClean="0">
                <a:solidFill>
                  <a:srgbClr val="FF0000"/>
                </a:solidFill>
              </a:rPr>
              <a:t>は</a:t>
            </a:r>
            <a:endParaRPr lang="en-US" altLang="ja-JP" sz="2400" dirty="0" smtClean="0">
              <a:solidFill>
                <a:srgbClr val="FF0000"/>
              </a:solidFill>
            </a:endParaRPr>
          </a:p>
          <a:p>
            <a:pPr marL="0" indent="0">
              <a:buNone/>
            </a:pPr>
            <a:r>
              <a:rPr lang="ja-JP" altLang="en-US" sz="2400" dirty="0">
                <a:solidFill>
                  <a:srgbClr val="FF0000"/>
                </a:solidFill>
              </a:rPr>
              <a:t>　</a:t>
            </a:r>
            <a:r>
              <a:rPr lang="ja-JP" altLang="en-US" sz="2400" dirty="0" smtClean="0">
                <a:solidFill>
                  <a:srgbClr val="FF0000"/>
                </a:solidFill>
              </a:rPr>
              <a:t>　　　　　　　　　　　我々が設立</a:t>
            </a:r>
            <a:r>
              <a:rPr lang="ja-JP" altLang="en-US" sz="2400" dirty="0">
                <a:solidFill>
                  <a:srgbClr val="FF0000"/>
                </a:solidFill>
              </a:rPr>
              <a:t>した機関</a:t>
            </a:r>
            <a:r>
              <a:rPr lang="ja-JP" altLang="en-US" sz="2400" dirty="0" smtClean="0">
                <a:solidFill>
                  <a:srgbClr val="FF0000"/>
                </a:solidFill>
              </a:rPr>
              <a:t>も含まれる</a:t>
            </a:r>
            <a:endParaRPr lang="ja-JP" altLang="en-US" sz="2400" dirty="0">
              <a:solidFill>
                <a:srgbClr val="FF0000"/>
              </a:solidFill>
            </a:endParaRPr>
          </a:p>
          <a:p>
            <a:pPr marL="0" indent="0">
              <a:buNone/>
            </a:pPr>
            <a:r>
              <a:rPr lang="ja-JP" altLang="en-US" sz="2400" dirty="0"/>
              <a:t>  </a:t>
            </a:r>
            <a:r>
              <a:rPr lang="ja-JP" altLang="en-US" sz="2400" dirty="0" smtClean="0"/>
              <a:t>我々を攻撃</a:t>
            </a:r>
            <a:r>
              <a:rPr lang="ja-JP" altLang="en-US" sz="2400" dirty="0"/>
              <a:t>するものの中には</a:t>
            </a:r>
            <a:r>
              <a:rPr lang="ja-JP" altLang="en-US" sz="2400" dirty="0" smtClean="0"/>
              <a:t>、我々が設立</a:t>
            </a:r>
            <a:r>
              <a:rPr lang="ja-JP" altLang="en-US" sz="2400" dirty="0"/>
              <a:t>した機関も含まれると</a:t>
            </a:r>
            <a:r>
              <a:rPr lang="ja-JP" altLang="en-US" sz="2400" dirty="0" smtClean="0"/>
              <a:t>いう事で</a:t>
            </a:r>
            <a:r>
              <a:rPr lang="ja-JP" altLang="en-US" sz="2400" dirty="0"/>
              <a:t>ある</a:t>
            </a:r>
            <a:r>
              <a:rPr lang="ja-JP" altLang="en-US" sz="2400" dirty="0" smtClean="0"/>
              <a:t>。</a:t>
            </a:r>
            <a:endParaRPr lang="en-US" altLang="ja-JP" sz="2400" dirty="0" smtClean="0"/>
          </a:p>
          <a:p>
            <a:pPr marL="0" indent="0">
              <a:buNone/>
            </a:pPr>
            <a:r>
              <a:rPr lang="ja-JP" altLang="en-US" sz="2400" dirty="0" smtClean="0"/>
              <a:t>だが、彼らは、我々が予め</a:t>
            </a:r>
            <a:r>
              <a:rPr lang="ja-JP" altLang="en-US" sz="2400" dirty="0"/>
              <a:t>改正しようと決めた部分のみを攻撃する</a:t>
            </a:r>
            <a:r>
              <a:rPr lang="ja-JP" altLang="en-US" sz="2400" dirty="0" smtClean="0"/>
              <a:t>ので</a:t>
            </a:r>
            <a:r>
              <a:rPr lang="ja-JP" altLang="en-US" sz="2400" dirty="0"/>
              <a:t>ある</a:t>
            </a:r>
            <a:r>
              <a:rPr lang="ja-JP" altLang="en-US" sz="2400" dirty="0" smtClean="0"/>
              <a:t>。</a:t>
            </a:r>
            <a:endParaRPr lang="en-US" altLang="ja-JP" sz="2400" dirty="0" smtClean="0"/>
          </a:p>
          <a:p>
            <a:pPr marL="0" indent="0">
              <a:buNone/>
            </a:pPr>
            <a:r>
              <a:rPr lang="ja-JP" altLang="en-US" sz="2400" dirty="0" smtClean="0"/>
              <a:t>＜</a:t>
            </a:r>
            <a:r>
              <a:rPr lang="ja-JP" altLang="en-US" sz="2400" dirty="0"/>
              <a:t>十二＞</a:t>
            </a:r>
            <a:endParaRPr kumimoji="1" lang="ja-JP" altLang="en-US" sz="2400" dirty="0"/>
          </a:p>
        </p:txBody>
      </p:sp>
      <p:pic>
        <p:nvPicPr>
          <p:cNvPr id="4" name="3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2926" y="6248400"/>
            <a:ext cx="609600" cy="609600"/>
          </a:xfrm>
          <a:prstGeom prst="rect">
            <a:avLst/>
          </a:prstGeom>
        </p:spPr>
      </p:pic>
    </p:spTree>
    <p:extLst>
      <p:ext uri="{BB962C8B-B14F-4D97-AF65-F5344CB8AC3E}">
        <p14:creationId xmlns:p14="http://schemas.microsoft.com/office/powerpoint/2010/main" val="266575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67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ユダヤ王とその王国</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・一片</a:t>
            </a:r>
            <a:r>
              <a:rPr lang="ja-JP" altLang="en-US" sz="2400" dirty="0">
                <a:solidFill>
                  <a:srgbClr val="FF0000"/>
                </a:solidFill>
              </a:rPr>
              <a:t>の記事</a:t>
            </a:r>
            <a:r>
              <a:rPr lang="ja-JP" altLang="en-US" sz="2400" dirty="0" smtClean="0">
                <a:solidFill>
                  <a:srgbClr val="FF0000"/>
                </a:solidFill>
              </a:rPr>
              <a:t>と言えども</a:t>
            </a:r>
            <a:endParaRPr lang="en-US" altLang="ja-JP" sz="2400" dirty="0" smtClean="0">
              <a:solidFill>
                <a:srgbClr val="FF0000"/>
              </a:solidFill>
            </a:endParaRPr>
          </a:p>
          <a:p>
            <a:pPr marL="0" indent="0">
              <a:buNone/>
            </a:pPr>
            <a:r>
              <a:rPr lang="ja-JP" altLang="en-US" sz="2400" dirty="0">
                <a:solidFill>
                  <a:srgbClr val="FF0000"/>
                </a:solidFill>
              </a:rPr>
              <a:t>　</a:t>
            </a:r>
            <a:r>
              <a:rPr lang="ja-JP" altLang="en-US" sz="2400" dirty="0" smtClean="0">
                <a:solidFill>
                  <a:srgbClr val="FF0000"/>
                </a:solidFill>
              </a:rPr>
              <a:t>　　　　　　　　我々の検閲</a:t>
            </a:r>
            <a:r>
              <a:rPr lang="ja-JP" altLang="en-US" sz="2400" dirty="0">
                <a:solidFill>
                  <a:srgbClr val="FF0000"/>
                </a:solidFill>
              </a:rPr>
              <a:t>抜きには公表</a:t>
            </a:r>
            <a:r>
              <a:rPr lang="ja-JP" altLang="en-US" sz="2400" dirty="0" smtClean="0">
                <a:solidFill>
                  <a:srgbClr val="FF0000"/>
                </a:solidFill>
              </a:rPr>
              <a:t>される事はない</a:t>
            </a:r>
            <a:endParaRPr lang="ja-JP" altLang="en-US" sz="2400" dirty="0">
              <a:solidFill>
                <a:srgbClr val="FF0000"/>
              </a:solidFill>
            </a:endParaRPr>
          </a:p>
          <a:p>
            <a:pPr marL="0" indent="0">
              <a:buNone/>
            </a:pPr>
            <a:r>
              <a:rPr lang="ja-JP" altLang="en-US" sz="2400" dirty="0"/>
              <a:t>  一片の記事と</a:t>
            </a:r>
            <a:r>
              <a:rPr lang="ja-JP" altLang="en-US" sz="2400" dirty="0" smtClean="0"/>
              <a:t>いえども我々の検閲</a:t>
            </a:r>
            <a:r>
              <a:rPr lang="ja-JP" altLang="en-US" sz="2400" dirty="0"/>
              <a:t>抜きには公表</a:t>
            </a:r>
            <a:r>
              <a:rPr lang="ja-JP" altLang="en-US" sz="2400" dirty="0" smtClean="0"/>
              <a:t>される事は無い。</a:t>
            </a:r>
            <a:endParaRPr lang="en-US" altLang="ja-JP" sz="2400" dirty="0" smtClean="0"/>
          </a:p>
          <a:p>
            <a:pPr marL="0" indent="0">
              <a:buNone/>
            </a:pPr>
            <a:r>
              <a:rPr lang="ja-JP" altLang="en-US" sz="2400" dirty="0" smtClean="0"/>
              <a:t>現在</a:t>
            </a:r>
            <a:r>
              <a:rPr lang="ja-JP" altLang="en-US" sz="2400" dirty="0"/>
              <a:t>ですら </a:t>
            </a:r>
            <a:r>
              <a:rPr lang="ja-JP" altLang="en-US" sz="2400" dirty="0" smtClean="0"/>
              <a:t>既にこの事は達成</a:t>
            </a:r>
            <a:r>
              <a:rPr lang="ja-JP" altLang="en-US" sz="2400" dirty="0"/>
              <a:t>されていて</a:t>
            </a:r>
            <a:r>
              <a:rPr lang="ja-JP" altLang="en-US" sz="2400" dirty="0" smtClean="0"/>
              <a:t>、全てのニュース</a:t>
            </a:r>
            <a:r>
              <a:rPr lang="ja-JP" altLang="en-US" sz="2400" dirty="0"/>
              <a:t>は少数の通信社に世界中から</a:t>
            </a:r>
            <a:r>
              <a:rPr lang="ja-JP" altLang="en-US" sz="2400" dirty="0" smtClean="0"/>
              <a:t>集められ、そこから配布される様になっている。</a:t>
            </a:r>
            <a:endParaRPr lang="en-US" altLang="ja-JP" sz="2400" dirty="0" smtClean="0"/>
          </a:p>
          <a:p>
            <a:pPr marL="0" indent="0">
              <a:buNone/>
            </a:pPr>
            <a:r>
              <a:rPr lang="ja-JP" altLang="en-US" sz="2400" dirty="0" smtClean="0"/>
              <a:t>通信社</a:t>
            </a:r>
            <a:r>
              <a:rPr lang="ja-JP" altLang="en-US" sz="2400" dirty="0"/>
              <a:t>は追って完全</a:t>
            </a:r>
            <a:r>
              <a:rPr lang="ja-JP" altLang="en-US" sz="2400" dirty="0" smtClean="0"/>
              <a:t>に我々の傘下に</a:t>
            </a:r>
            <a:r>
              <a:rPr lang="ja-JP" altLang="en-US" sz="2400" dirty="0"/>
              <a:t>入り</a:t>
            </a:r>
            <a:r>
              <a:rPr lang="ja-JP" altLang="en-US" sz="2400" dirty="0" smtClean="0"/>
              <a:t>、我々が許可</a:t>
            </a:r>
            <a:r>
              <a:rPr lang="ja-JP" altLang="en-US" sz="2400" dirty="0"/>
              <a:t>したものだけが一般</a:t>
            </a:r>
            <a:r>
              <a:rPr lang="ja-JP" altLang="en-US" sz="2400" dirty="0" smtClean="0"/>
              <a:t>に供給される様になる</a:t>
            </a:r>
            <a:r>
              <a:rPr lang="ja-JP" altLang="en-US" sz="2400" dirty="0"/>
              <a:t>だろう。</a:t>
            </a:r>
            <a:endParaRPr kumimoji="1" lang="ja-JP" altLang="en-US" sz="2400" dirty="0"/>
          </a:p>
        </p:txBody>
      </p:sp>
      <p:pic>
        <p:nvPicPr>
          <p:cNvPr id="4" name="39.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113343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2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ユダヤ王とその王国</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lnSpcReduction="10000"/>
          </a:bodyPr>
          <a:lstStyle/>
          <a:p>
            <a:pPr marL="0" indent="0">
              <a:buNone/>
            </a:pPr>
            <a:r>
              <a:rPr lang="ja-JP" altLang="en-US" sz="2400" dirty="0" smtClean="0">
                <a:solidFill>
                  <a:srgbClr val="FF0000"/>
                </a:solidFill>
              </a:rPr>
              <a:t>・我らの敵対者</a:t>
            </a:r>
            <a:r>
              <a:rPr lang="ja-JP" altLang="en-US" sz="2400" dirty="0">
                <a:solidFill>
                  <a:srgbClr val="FF0000"/>
                </a:solidFill>
              </a:rPr>
              <a:t>をこうして罠にはめる</a:t>
            </a:r>
          </a:p>
          <a:p>
            <a:pPr marL="0" indent="0">
              <a:buNone/>
            </a:pPr>
            <a:r>
              <a:rPr lang="ja-JP" altLang="en-US" sz="2400" dirty="0" smtClean="0"/>
              <a:t>  </a:t>
            </a:r>
            <a:r>
              <a:rPr lang="ja-JP" altLang="en-US" sz="2400" dirty="0"/>
              <a:t>文学とジャーナリズムは、最も重要な教育手段</a:t>
            </a:r>
            <a:r>
              <a:rPr lang="ja-JP" altLang="en-US" sz="2400" dirty="0" smtClean="0"/>
              <a:t>のうちの双璧</a:t>
            </a:r>
            <a:r>
              <a:rPr lang="ja-JP" altLang="en-US" sz="2400" dirty="0"/>
              <a:t>であり</a:t>
            </a:r>
            <a:r>
              <a:rPr lang="ja-JP" altLang="en-US" sz="2400" dirty="0" smtClean="0"/>
              <a:t>、それ故に、 我が政府</a:t>
            </a:r>
            <a:r>
              <a:rPr lang="ja-JP" altLang="en-US" sz="2400" dirty="0"/>
              <a:t>は大多数の雑誌の所有主となる</a:t>
            </a:r>
            <a:r>
              <a:rPr lang="ja-JP" altLang="en-US" sz="2400" dirty="0" smtClean="0"/>
              <a:t>。</a:t>
            </a:r>
            <a:endParaRPr lang="en-US" altLang="ja-JP" sz="2400" dirty="0" smtClean="0"/>
          </a:p>
          <a:p>
            <a:pPr marL="0" indent="0">
              <a:buNone/>
            </a:pPr>
            <a:r>
              <a:rPr lang="ja-JP" altLang="en-US" sz="2400" dirty="0" smtClean="0"/>
              <a:t>この事は、</a:t>
            </a:r>
            <a:r>
              <a:rPr lang="ja-JP" altLang="en-US" sz="2400" dirty="0"/>
              <a:t>独立系新聞の有害な影響を</a:t>
            </a:r>
            <a:r>
              <a:rPr lang="ja-JP" altLang="en-US" sz="2400" dirty="0" smtClean="0"/>
              <a:t>緩和</a:t>
            </a:r>
            <a:r>
              <a:rPr lang="ja-JP" altLang="en-US" sz="2400" dirty="0"/>
              <a:t>し、公衆の精神に甚大な影響</a:t>
            </a:r>
            <a:r>
              <a:rPr lang="ja-JP" altLang="en-US" sz="2400" dirty="0" smtClean="0"/>
              <a:t>をもたらすだろう</a:t>
            </a:r>
            <a:r>
              <a:rPr lang="en-US" altLang="ja-JP" sz="2400" dirty="0" smtClean="0"/>
              <a:t>……</a:t>
            </a:r>
          </a:p>
          <a:p>
            <a:pPr marL="0" indent="0">
              <a:buNone/>
            </a:pPr>
            <a:r>
              <a:rPr lang="ja-JP" altLang="en-US" sz="2400" dirty="0" smtClean="0"/>
              <a:t>仮に</a:t>
            </a:r>
            <a:r>
              <a:rPr lang="ja-JP" altLang="en-US" sz="2400" dirty="0"/>
              <a:t>十の新聞に発行許可を</a:t>
            </a:r>
            <a:r>
              <a:rPr lang="ja-JP" altLang="en-US" sz="2400" dirty="0" smtClean="0"/>
              <a:t>与えた</a:t>
            </a:r>
            <a:r>
              <a:rPr lang="ja-JP" altLang="en-US" sz="2400" dirty="0"/>
              <a:t>とすると</a:t>
            </a:r>
            <a:r>
              <a:rPr lang="ja-JP" altLang="en-US" sz="2400" dirty="0" smtClean="0"/>
              <a:t>、我々は三十</a:t>
            </a:r>
            <a:r>
              <a:rPr lang="ja-JP" altLang="en-US" sz="2400" dirty="0"/>
              <a:t>に及ぶ新聞社を設立する</a:t>
            </a:r>
            <a:r>
              <a:rPr lang="ja-JP" altLang="en-US" sz="2400" dirty="0" smtClean="0"/>
              <a:t>。</a:t>
            </a:r>
            <a:endParaRPr lang="en-US" altLang="ja-JP" sz="2400" dirty="0" smtClean="0"/>
          </a:p>
          <a:p>
            <a:pPr marL="0" indent="0">
              <a:buNone/>
            </a:pPr>
            <a:r>
              <a:rPr lang="ja-JP" altLang="en-US" sz="2400" dirty="0" smtClean="0"/>
              <a:t>しかしながら</a:t>
            </a:r>
            <a:r>
              <a:rPr lang="ja-JP" altLang="en-US" sz="2400" dirty="0"/>
              <a:t>、公衆は</a:t>
            </a:r>
            <a:r>
              <a:rPr lang="ja-JP" altLang="en-US" sz="2400" dirty="0" smtClean="0"/>
              <a:t>そんな事情は夢知らず考えて見ようともしない。</a:t>
            </a:r>
            <a:endParaRPr lang="en-US" altLang="ja-JP" sz="2400" dirty="0" smtClean="0"/>
          </a:p>
          <a:p>
            <a:pPr marL="0" indent="0">
              <a:buNone/>
            </a:pPr>
            <a:r>
              <a:rPr lang="ja-JP" altLang="en-US" sz="2400" dirty="0" smtClean="0"/>
              <a:t>我々が発行</a:t>
            </a:r>
            <a:r>
              <a:rPr lang="ja-JP" altLang="en-US" sz="2400" dirty="0"/>
              <a:t>する新聞</a:t>
            </a:r>
            <a:r>
              <a:rPr lang="ja-JP" altLang="en-US" sz="2400" dirty="0" smtClean="0"/>
              <a:t>は全て、</a:t>
            </a:r>
            <a:r>
              <a:rPr lang="ja-JP" altLang="en-US" sz="2400" dirty="0"/>
              <a:t>見た 目には反対の傾向や意見</a:t>
            </a:r>
            <a:r>
              <a:rPr lang="ja-JP" altLang="en-US" sz="2400" dirty="0" smtClean="0"/>
              <a:t>を持ち、それ故に我々に対する信頼</a:t>
            </a:r>
            <a:r>
              <a:rPr lang="ja-JP" altLang="en-US" sz="2400" dirty="0"/>
              <a:t>を集め</a:t>
            </a:r>
            <a:r>
              <a:rPr lang="ja-JP" altLang="en-US" sz="2400" dirty="0" smtClean="0"/>
              <a:t>、我々に</a:t>
            </a:r>
            <a:r>
              <a:rPr lang="ja-JP" altLang="en-US" sz="2400" dirty="0"/>
              <a:t>とっては全</a:t>
            </a:r>
            <a:r>
              <a:rPr lang="ja-JP" altLang="en-US" sz="2400" dirty="0" err="1"/>
              <a:t>き</a:t>
            </a:r>
            <a:r>
              <a:rPr lang="ja-JP" altLang="en-US" sz="2400" dirty="0" smtClean="0"/>
              <a:t>疑う事無き反対者を呼び寄せる。</a:t>
            </a:r>
            <a:endParaRPr lang="en-US" altLang="ja-JP" sz="2400" dirty="0" smtClean="0"/>
          </a:p>
          <a:p>
            <a:pPr marL="0" indent="0">
              <a:buNone/>
            </a:pPr>
            <a:r>
              <a:rPr lang="ja-JP" altLang="en-US" sz="2400" dirty="0" smtClean="0"/>
              <a:t>この様にして、我らの敵対者 </a:t>
            </a:r>
            <a:r>
              <a:rPr lang="ja-JP" altLang="en-US" sz="2400" dirty="0"/>
              <a:t>は罠にはまり、牙を抜かれるのである</a:t>
            </a:r>
            <a:r>
              <a:rPr lang="ja-JP" altLang="en-US" sz="2400" dirty="0" smtClean="0"/>
              <a:t>。　　＜</a:t>
            </a:r>
            <a:r>
              <a:rPr lang="ja-JP" altLang="en-US" sz="2400" dirty="0"/>
              <a:t>十二＞</a:t>
            </a:r>
            <a:endParaRPr kumimoji="1" lang="ja-JP" altLang="en-US" sz="2400" dirty="0"/>
          </a:p>
        </p:txBody>
      </p:sp>
      <p:pic>
        <p:nvPicPr>
          <p:cNvPr id="4" name="40.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62977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247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ユダヤ王とその王国</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・新聞</a:t>
            </a:r>
            <a:r>
              <a:rPr lang="ja-JP" altLang="en-US" sz="2400" dirty="0">
                <a:solidFill>
                  <a:srgbClr val="FF0000"/>
                </a:solidFill>
              </a:rPr>
              <a:t>の見せかけの一斉射撃には意味がある</a:t>
            </a:r>
          </a:p>
          <a:p>
            <a:pPr marL="0" indent="0">
              <a:buNone/>
            </a:pPr>
            <a:r>
              <a:rPr lang="ja-JP" altLang="en-US" sz="2400" dirty="0"/>
              <a:t>  </a:t>
            </a:r>
            <a:r>
              <a:rPr lang="ja-JP" altLang="en-US" sz="2400" dirty="0" smtClean="0"/>
              <a:t>我々の機関</a:t>
            </a:r>
            <a:r>
              <a:rPr lang="ja-JP" altLang="en-US" sz="2400" dirty="0"/>
              <a:t>は</a:t>
            </a:r>
            <a:r>
              <a:rPr lang="ja-JP" altLang="en-US" sz="2400" dirty="0" smtClean="0"/>
              <a:t>、我々の公式</a:t>
            </a:r>
            <a:r>
              <a:rPr lang="ja-JP" altLang="en-US" sz="2400" dirty="0"/>
              <a:t>の新聞に対して見せかけの一斉射撃を浴びせる</a:t>
            </a:r>
            <a:r>
              <a:rPr lang="ja-JP" altLang="en-US" sz="2400" dirty="0" smtClean="0"/>
              <a:t>。</a:t>
            </a:r>
            <a:endParaRPr lang="en-US" altLang="ja-JP" sz="2400" dirty="0" smtClean="0"/>
          </a:p>
          <a:p>
            <a:pPr marL="0" indent="0">
              <a:buNone/>
            </a:pPr>
            <a:r>
              <a:rPr lang="ja-JP" altLang="en-US" sz="2400" dirty="0" smtClean="0"/>
              <a:t> 我々に対するこの</a:t>
            </a:r>
            <a:r>
              <a:rPr lang="ja-JP" altLang="en-US" sz="2400" dirty="0"/>
              <a:t>集中砲火は、ほかの目的</a:t>
            </a:r>
            <a:r>
              <a:rPr lang="ja-JP" altLang="en-US" sz="2400" dirty="0" smtClean="0"/>
              <a:t>、即ち、</a:t>
            </a:r>
            <a:r>
              <a:rPr lang="ja-JP" altLang="en-US" sz="2400" dirty="0"/>
              <a:t>言論の自由は</a:t>
            </a:r>
            <a:r>
              <a:rPr lang="ja-JP" altLang="en-US" sz="2400" dirty="0" smtClean="0"/>
              <a:t>まだちゃんと</a:t>
            </a:r>
            <a:r>
              <a:rPr lang="ja-JP" altLang="en-US" sz="2400" dirty="0"/>
              <a:t>存在していると納得させ</a:t>
            </a:r>
            <a:r>
              <a:rPr lang="ja-JP" altLang="en-US" sz="2400" dirty="0" smtClean="0"/>
              <a:t>、我らが代理人</a:t>
            </a:r>
            <a:r>
              <a:rPr lang="ja-JP" altLang="en-US" sz="2400" dirty="0"/>
              <a:t>に</a:t>
            </a:r>
            <a:r>
              <a:rPr lang="ja-JP" altLang="en-US" sz="2400" dirty="0" smtClean="0"/>
              <a:t>、反対者達は我々の指示</a:t>
            </a:r>
            <a:r>
              <a:rPr lang="ja-JP" altLang="en-US" sz="2400" dirty="0"/>
              <a:t>に</a:t>
            </a:r>
            <a:r>
              <a:rPr lang="ja-JP" altLang="en-US" sz="2400" dirty="0" smtClean="0"/>
              <a:t>対して</a:t>
            </a:r>
            <a:r>
              <a:rPr lang="ja-JP" altLang="en-US" sz="2400" dirty="0"/>
              <a:t>、実のある反対意見</a:t>
            </a:r>
            <a:r>
              <a:rPr lang="ja-JP" altLang="en-US" sz="2400" dirty="0" smtClean="0"/>
              <a:t>を　　　これっぽっちも</a:t>
            </a:r>
            <a:r>
              <a:rPr lang="ja-JP" altLang="en-US" sz="2400" dirty="0"/>
              <a:t>示さなかったからには</a:t>
            </a:r>
            <a:r>
              <a:rPr lang="ja-JP" altLang="en-US" sz="2400" dirty="0" smtClean="0"/>
              <a:t>、我々に反対する機関は皆、空騒ぎして</a:t>
            </a:r>
            <a:r>
              <a:rPr lang="ja-JP" altLang="en-US" sz="2400" dirty="0"/>
              <a:t>いるだけではないかと断言する材料を提供する</a:t>
            </a:r>
            <a:r>
              <a:rPr lang="ja-JP" altLang="en-US" sz="2400" dirty="0" smtClean="0"/>
              <a:t>。</a:t>
            </a:r>
            <a:endParaRPr lang="en-US" altLang="ja-JP" sz="2400" dirty="0" smtClean="0"/>
          </a:p>
          <a:p>
            <a:pPr marL="0" indent="0">
              <a:buNone/>
            </a:pPr>
            <a:r>
              <a:rPr lang="ja-JP" altLang="en-US" sz="2400" dirty="0" smtClean="0"/>
              <a:t>公衆</a:t>
            </a:r>
            <a:r>
              <a:rPr lang="ja-JP" altLang="en-US" sz="2400" dirty="0"/>
              <a:t>の目には </a:t>
            </a:r>
            <a:r>
              <a:rPr lang="ja-JP" altLang="en-US" sz="2400" dirty="0" smtClean="0"/>
              <a:t>感知されないが絶対</a:t>
            </a:r>
            <a:r>
              <a:rPr lang="ja-JP" altLang="en-US" sz="2400" dirty="0"/>
              <a:t>確実</a:t>
            </a:r>
            <a:r>
              <a:rPr lang="ja-JP" altLang="en-US" sz="2400" dirty="0" smtClean="0"/>
              <a:t>なこの様な組織</a:t>
            </a:r>
            <a:r>
              <a:rPr lang="ja-JP" altLang="en-US" sz="2400" dirty="0"/>
              <a:t>方法は、公衆の関心と信頼をわが政府に</a:t>
            </a:r>
            <a:r>
              <a:rPr lang="ja-JP" altLang="en-US" sz="2400" dirty="0" smtClean="0"/>
              <a:t>惹きつけて</a:t>
            </a:r>
            <a:r>
              <a:rPr lang="ja-JP" altLang="en-US" sz="2400" dirty="0"/>
              <a:t>おくのに最高の方法である</a:t>
            </a:r>
            <a:r>
              <a:rPr lang="ja-JP" altLang="en-US" sz="2400" dirty="0" smtClean="0"/>
              <a:t>。</a:t>
            </a:r>
            <a:endParaRPr lang="en-US" altLang="ja-JP" sz="2400" dirty="0" smtClean="0"/>
          </a:p>
          <a:p>
            <a:pPr marL="0" indent="0">
              <a:buNone/>
            </a:pPr>
            <a:r>
              <a:rPr lang="ja-JP" altLang="en-US" sz="2400" dirty="0" smtClean="0"/>
              <a:t>＜</a:t>
            </a:r>
            <a:r>
              <a:rPr lang="ja-JP" altLang="en-US" sz="2400" dirty="0"/>
              <a:t>十二＞</a:t>
            </a:r>
            <a:endParaRPr kumimoji="1" lang="ja-JP" altLang="en-US" sz="2400" dirty="0"/>
          </a:p>
        </p:txBody>
      </p:sp>
      <p:pic>
        <p:nvPicPr>
          <p:cNvPr id="4" name="4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92197" y="6248400"/>
            <a:ext cx="609600" cy="609600"/>
          </a:xfrm>
          <a:prstGeom prst="rect">
            <a:avLst/>
          </a:prstGeom>
        </p:spPr>
      </p:pic>
    </p:spTree>
    <p:extLst>
      <p:ext uri="{BB962C8B-B14F-4D97-AF65-F5344CB8AC3E}">
        <p14:creationId xmlns:p14="http://schemas.microsoft.com/office/powerpoint/2010/main" val="168670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07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ユダヤ王とその王国</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・新体制下</a:t>
            </a:r>
            <a:r>
              <a:rPr lang="ja-JP" altLang="en-US" sz="2400" dirty="0">
                <a:solidFill>
                  <a:srgbClr val="FF0000"/>
                </a:solidFill>
              </a:rPr>
              <a:t>ではどの種類の新聞にも社会腐敗を暴露する記事は載せさせない</a:t>
            </a:r>
          </a:p>
          <a:p>
            <a:pPr marL="0" indent="0">
              <a:buNone/>
            </a:pPr>
            <a:r>
              <a:rPr lang="ja-JP" altLang="en-US" sz="2400" dirty="0"/>
              <a:t>  </a:t>
            </a:r>
            <a:r>
              <a:rPr lang="ja-JP" altLang="en-US" sz="2400" dirty="0" smtClean="0"/>
              <a:t>我々が完全</a:t>
            </a:r>
            <a:r>
              <a:rPr lang="ja-JP" altLang="en-US" sz="2400" dirty="0"/>
              <a:t>な主権を手中にするまでの過渡期の新体制の時期まで進んだら、</a:t>
            </a:r>
            <a:r>
              <a:rPr lang="ja-JP" altLang="en-US" sz="2400" dirty="0" smtClean="0"/>
              <a:t>もはや</a:t>
            </a:r>
            <a:r>
              <a:rPr lang="ja-JP" altLang="en-US" sz="2400" dirty="0"/>
              <a:t>どの種類の新聞にも社会腐敗を暴露する記事は載せさせない。新体制下では</a:t>
            </a:r>
            <a:r>
              <a:rPr lang="ja-JP" altLang="en-US" sz="2400" dirty="0" smtClean="0"/>
              <a:t>万人が</a:t>
            </a:r>
            <a:r>
              <a:rPr lang="ja-JP" altLang="en-US" sz="2400" dirty="0"/>
              <a:t>完全に満足しているから犯罪を犯す者</a:t>
            </a:r>
            <a:r>
              <a:rPr lang="ja-JP" altLang="en-US" sz="2400" dirty="0" smtClean="0"/>
              <a:t>は居ないと信じさせる事が必要</a:t>
            </a:r>
            <a:r>
              <a:rPr lang="ja-JP" altLang="en-US" sz="2400" dirty="0"/>
              <a:t>で</a:t>
            </a:r>
            <a:r>
              <a:rPr lang="ja-JP" altLang="en-US" sz="2400" dirty="0" smtClean="0"/>
              <a:t>ある。</a:t>
            </a:r>
            <a:endParaRPr lang="en-US" altLang="ja-JP" sz="2400" dirty="0" smtClean="0"/>
          </a:p>
          <a:p>
            <a:pPr marL="0" indent="0">
              <a:buNone/>
            </a:pPr>
            <a:r>
              <a:rPr lang="ja-JP" altLang="en-US" sz="2400" dirty="0" smtClean="0"/>
              <a:t>犯行</a:t>
            </a:r>
            <a:r>
              <a:rPr lang="ja-JP" altLang="en-US" sz="2400" dirty="0"/>
              <a:t>の真相解明は、被害者とたまたま目撃した者だけに留めておくべきであって、</a:t>
            </a:r>
            <a:r>
              <a:rPr lang="ja-JP" altLang="en-US" sz="2400" dirty="0" smtClean="0"/>
              <a:t>それ</a:t>
            </a:r>
            <a:r>
              <a:rPr lang="ja-JP" altLang="en-US" sz="2400" dirty="0"/>
              <a:t>以外には</a:t>
            </a:r>
            <a:r>
              <a:rPr lang="ja-JP" altLang="en-US" sz="2400" dirty="0" smtClean="0"/>
              <a:t>必要無い。</a:t>
            </a:r>
            <a:endParaRPr lang="en-US" altLang="ja-JP" sz="2400" dirty="0" smtClean="0"/>
          </a:p>
          <a:p>
            <a:pPr marL="0" indent="0">
              <a:buNone/>
            </a:pPr>
            <a:r>
              <a:rPr lang="ja-JP" altLang="en-US" sz="2400" dirty="0" smtClean="0"/>
              <a:t>＜</a:t>
            </a:r>
            <a:r>
              <a:rPr lang="ja-JP" altLang="en-US" sz="2400" dirty="0"/>
              <a:t>十二＞</a:t>
            </a:r>
            <a:endParaRPr kumimoji="1" lang="ja-JP" altLang="en-US" sz="2400" dirty="0"/>
          </a:p>
        </p:txBody>
      </p:sp>
      <p:pic>
        <p:nvPicPr>
          <p:cNvPr id="5" name="11-4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28930364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073"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ユダヤ王とその王国</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・我らの王</a:t>
            </a:r>
            <a:r>
              <a:rPr lang="ja-JP" altLang="en-US" sz="2400" dirty="0">
                <a:solidFill>
                  <a:srgbClr val="FF0000"/>
                </a:solidFill>
              </a:rPr>
              <a:t>は宴会を一切廃止する</a:t>
            </a:r>
          </a:p>
          <a:p>
            <a:pPr marL="0" indent="0">
              <a:buNone/>
            </a:pPr>
            <a:r>
              <a:rPr lang="ja-JP" altLang="en-US" sz="2400" dirty="0"/>
              <a:t>  支配者の代表的な行為に、儀礼</a:t>
            </a:r>
            <a:r>
              <a:rPr lang="ja-JP" altLang="en-US" sz="2400" dirty="0" smtClean="0"/>
              <a:t>の為の宴会</a:t>
            </a:r>
            <a:r>
              <a:rPr lang="ja-JP" altLang="en-US" sz="2400" dirty="0"/>
              <a:t>というのがあるが、これは貴重な</a:t>
            </a:r>
            <a:r>
              <a:rPr lang="ja-JP" altLang="en-US" sz="2400" dirty="0" smtClean="0"/>
              <a:t>時間を</a:t>
            </a:r>
            <a:r>
              <a:rPr lang="ja-JP" altLang="en-US" sz="2400" dirty="0"/>
              <a:t>浪費するものであるから、王に統括と熟慮の時間を確保するために、宴会は一切</a:t>
            </a:r>
            <a:r>
              <a:rPr lang="ja-JP" altLang="en-US" sz="2400" dirty="0" smtClean="0"/>
              <a:t>廃止</a:t>
            </a:r>
            <a:r>
              <a:rPr lang="ja-JP" altLang="en-US" sz="2400" dirty="0"/>
              <a:t>する</a:t>
            </a:r>
            <a:r>
              <a:rPr lang="ja-JP" altLang="en-US" sz="2400" dirty="0" smtClean="0"/>
              <a:t>。</a:t>
            </a:r>
            <a:endParaRPr lang="en-US" altLang="ja-JP" sz="2400" dirty="0" smtClean="0"/>
          </a:p>
          <a:p>
            <a:pPr marL="0" indent="0">
              <a:buNone/>
            </a:pPr>
            <a:r>
              <a:rPr lang="ja-JP" altLang="en-US" sz="2400" dirty="0" smtClean="0"/>
              <a:t>王</a:t>
            </a:r>
            <a:r>
              <a:rPr lang="ja-JP" altLang="en-US" sz="2400" dirty="0"/>
              <a:t>の力は</a:t>
            </a:r>
            <a:r>
              <a:rPr lang="ja-JP" altLang="en-US" sz="2400" dirty="0" smtClean="0"/>
              <a:t>、煌びやかな王位</a:t>
            </a:r>
            <a:r>
              <a:rPr lang="ja-JP" altLang="en-US" sz="2400" dirty="0"/>
              <a:t>を取り囲み、自分</a:t>
            </a:r>
            <a:r>
              <a:rPr lang="ja-JP" altLang="en-US" sz="2400" dirty="0" smtClean="0"/>
              <a:t>の事しか考えず</a:t>
            </a:r>
            <a:r>
              <a:rPr lang="ja-JP" altLang="en-US" sz="2400" dirty="0"/>
              <a:t>国家の問題 なぞ念頭</a:t>
            </a:r>
            <a:r>
              <a:rPr lang="ja-JP" altLang="en-US" sz="2400" dirty="0" smtClean="0"/>
              <a:t>に無い取り巻き</a:t>
            </a:r>
            <a:r>
              <a:rPr lang="ja-JP" altLang="en-US" sz="2400" dirty="0"/>
              <a:t>連中</a:t>
            </a:r>
            <a:r>
              <a:rPr lang="ja-JP" altLang="en-US" sz="2400" dirty="0" smtClean="0"/>
              <a:t>にかしづかれ</a:t>
            </a:r>
            <a:r>
              <a:rPr lang="ja-JP" altLang="en-US" sz="2400" dirty="0"/>
              <a:t>、取るに</a:t>
            </a:r>
            <a:r>
              <a:rPr lang="ja-JP" altLang="en-US" sz="2400" dirty="0" smtClean="0"/>
              <a:t>足らない事に時間</a:t>
            </a:r>
            <a:r>
              <a:rPr lang="ja-JP" altLang="en-US" sz="2400" dirty="0"/>
              <a:t>を割かれる</a:t>
            </a:r>
            <a:r>
              <a:rPr lang="ja-JP" altLang="en-US" sz="2400" dirty="0" smtClean="0"/>
              <a:t>べき</a:t>
            </a:r>
            <a:r>
              <a:rPr lang="ja-JP" altLang="en-US" sz="2400" dirty="0"/>
              <a:t>で</a:t>
            </a:r>
            <a:r>
              <a:rPr lang="ja-JP" altLang="en-US" sz="2400" dirty="0" smtClean="0"/>
              <a:t>は無い。</a:t>
            </a:r>
            <a:endParaRPr lang="en-US" altLang="ja-JP" sz="2400" dirty="0" smtClean="0"/>
          </a:p>
          <a:p>
            <a:pPr marL="0" indent="0">
              <a:buNone/>
            </a:pPr>
            <a:r>
              <a:rPr lang="ja-JP" altLang="en-US" sz="2400" dirty="0" smtClean="0"/>
              <a:t>＜</a:t>
            </a:r>
            <a:r>
              <a:rPr lang="ja-JP" altLang="en-US" sz="2400" dirty="0"/>
              <a:t>二十＞</a:t>
            </a:r>
            <a:endParaRPr kumimoji="1" lang="ja-JP" altLang="en-US" sz="2400" dirty="0"/>
          </a:p>
        </p:txBody>
      </p:sp>
      <p:pic>
        <p:nvPicPr>
          <p:cNvPr id="4" name="4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15643" y="6219092"/>
            <a:ext cx="609600" cy="609600"/>
          </a:xfrm>
          <a:prstGeom prst="rect">
            <a:avLst/>
          </a:prstGeom>
        </p:spPr>
      </p:pic>
    </p:spTree>
    <p:extLst>
      <p:ext uri="{BB962C8B-B14F-4D97-AF65-F5344CB8AC3E}">
        <p14:creationId xmlns:p14="http://schemas.microsoft.com/office/powerpoint/2010/main" val="334457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30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ユダヤ王とその王国</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・国</a:t>
            </a:r>
            <a:r>
              <a:rPr lang="ja-JP" altLang="en-US" sz="2400" dirty="0">
                <a:solidFill>
                  <a:srgbClr val="FF0000"/>
                </a:solidFill>
              </a:rPr>
              <a:t>の資産はことごとく王が所有者である</a:t>
            </a:r>
          </a:p>
          <a:p>
            <a:pPr marL="0" indent="0">
              <a:buNone/>
            </a:pPr>
            <a:r>
              <a:rPr lang="ja-JP" altLang="en-US" sz="2400" dirty="0"/>
              <a:t>  </a:t>
            </a:r>
            <a:r>
              <a:rPr lang="ja-JP" altLang="en-US" sz="2400" dirty="0" smtClean="0"/>
              <a:t>我らの王</a:t>
            </a:r>
            <a:r>
              <a:rPr lang="ja-JP" altLang="en-US" sz="2400" dirty="0"/>
              <a:t>は、法的な形では国の資産はことごとく王が所有者であり（形だけで</a:t>
            </a:r>
            <a:r>
              <a:rPr lang="ja-JP" altLang="en-US" sz="2400" dirty="0" smtClean="0"/>
              <a:t>なく</a:t>
            </a:r>
            <a:r>
              <a:rPr lang="ja-JP" altLang="en-US" sz="2400" dirty="0"/>
              <a:t>実際にも容易にそれが適用できる）、国内流通</a:t>
            </a:r>
            <a:r>
              <a:rPr lang="ja-JP" altLang="en-US" sz="2400" dirty="0" smtClean="0"/>
              <a:t>を規制する為にはあらゆる資産の総額</a:t>
            </a:r>
            <a:r>
              <a:rPr lang="ja-JP" altLang="en-US" sz="2400" dirty="0"/>
              <a:t>から合法的に徴収</a:t>
            </a:r>
            <a:r>
              <a:rPr lang="ja-JP" altLang="en-US" sz="2400" dirty="0" smtClean="0"/>
              <a:t>する事が出来る</a:t>
            </a:r>
            <a:r>
              <a:rPr lang="en-US" altLang="ja-JP" sz="2400" dirty="0" smtClean="0"/>
              <a:t>……</a:t>
            </a:r>
          </a:p>
          <a:p>
            <a:pPr marL="0" indent="0">
              <a:buNone/>
            </a:pPr>
            <a:r>
              <a:rPr lang="ja-JP" altLang="en-US" sz="2400" dirty="0" smtClean="0"/>
              <a:t>富める</a:t>
            </a:r>
            <a:r>
              <a:rPr lang="ja-JP" altLang="en-US" sz="2400" dirty="0"/>
              <a:t>者は、税金を払えば残りの金は</a:t>
            </a:r>
            <a:r>
              <a:rPr lang="ja-JP" altLang="en-US" sz="2400" dirty="0" smtClean="0"/>
              <a:t>国家</a:t>
            </a:r>
            <a:r>
              <a:rPr lang="ja-JP" altLang="en-US" sz="2400" dirty="0"/>
              <a:t>が財産不可侵権で保障してくれ</a:t>
            </a:r>
            <a:r>
              <a:rPr lang="ja-JP" altLang="en-US" sz="2400" dirty="0" smtClean="0"/>
              <a:t>、尚且つ正直</a:t>
            </a:r>
            <a:r>
              <a:rPr lang="ja-JP" altLang="en-US" sz="2400" dirty="0"/>
              <a:t>な利益を保護してくれるのだから、 余分な金の一部は国家に御自由にお使い下さいと差し出すのが義務であると</a:t>
            </a:r>
            <a:r>
              <a:rPr lang="ja-JP" altLang="en-US" sz="2400" dirty="0" smtClean="0"/>
              <a:t>考えなくて</a:t>
            </a:r>
            <a:r>
              <a:rPr lang="ja-JP" altLang="en-US" sz="2400" dirty="0"/>
              <a:t>はならないのである</a:t>
            </a:r>
            <a:r>
              <a:rPr lang="ja-JP" altLang="en-US" sz="2400" dirty="0" smtClean="0"/>
              <a:t>。</a:t>
            </a:r>
            <a:endParaRPr lang="en-US" altLang="ja-JP" sz="2400" dirty="0" smtClean="0"/>
          </a:p>
          <a:p>
            <a:pPr marL="0" indent="0">
              <a:buNone/>
            </a:pPr>
            <a:r>
              <a:rPr lang="ja-JP" altLang="en-US" sz="2400" dirty="0"/>
              <a:t>私は</a:t>
            </a:r>
            <a:r>
              <a:rPr lang="ja-JP" altLang="en-US" sz="2400" dirty="0" smtClean="0"/>
              <a:t>今</a:t>
            </a:r>
            <a:r>
              <a:rPr lang="ja-JP" altLang="en-US" sz="2400" dirty="0"/>
              <a:t>、「正直な」と言った</a:t>
            </a:r>
            <a:r>
              <a:rPr lang="ja-JP" altLang="en-US" sz="2400" dirty="0" smtClean="0"/>
              <a:t>。</a:t>
            </a:r>
            <a:endParaRPr lang="en-US" altLang="ja-JP" sz="2400" dirty="0" smtClean="0"/>
          </a:p>
          <a:p>
            <a:pPr marL="0" indent="0">
              <a:buNone/>
            </a:pPr>
            <a:r>
              <a:rPr lang="ja-JP" altLang="en-US" sz="2400" dirty="0" smtClean="0"/>
              <a:t>これ</a:t>
            </a:r>
            <a:r>
              <a:rPr lang="ja-JP" altLang="en-US" sz="2400" dirty="0"/>
              <a:t>は財産をしっかり監督す れば、法律でいう泥棒を駆逐すると</a:t>
            </a:r>
            <a:r>
              <a:rPr lang="ja-JP" altLang="en-US" sz="2400" dirty="0" smtClean="0"/>
              <a:t>いう事を意味</a:t>
            </a:r>
            <a:r>
              <a:rPr lang="ja-JP" altLang="en-US" sz="2400" dirty="0"/>
              <a:t>している</a:t>
            </a:r>
            <a:r>
              <a:rPr lang="ja-JP" altLang="en-US" sz="2400" dirty="0" smtClean="0"/>
              <a:t>。</a:t>
            </a:r>
            <a:endParaRPr lang="en-US" altLang="ja-JP" sz="2400" dirty="0" smtClean="0"/>
          </a:p>
          <a:p>
            <a:pPr marL="0" indent="0">
              <a:buNone/>
            </a:pPr>
            <a:r>
              <a:rPr lang="ja-JP" altLang="en-US" sz="2400" dirty="0" smtClean="0"/>
              <a:t>＜</a:t>
            </a:r>
            <a:r>
              <a:rPr lang="ja-JP" altLang="en-US" sz="2400" dirty="0"/>
              <a:t>二十＞</a:t>
            </a:r>
            <a:endParaRPr kumimoji="1" lang="ja-JP" altLang="en-US" sz="2400" dirty="0"/>
          </a:p>
        </p:txBody>
      </p:sp>
      <p:pic>
        <p:nvPicPr>
          <p:cNvPr id="4" name="4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18417"/>
            <a:ext cx="609600" cy="609600"/>
          </a:xfrm>
          <a:prstGeom prst="rect">
            <a:avLst/>
          </a:prstGeom>
        </p:spPr>
      </p:pic>
    </p:spTree>
    <p:extLst>
      <p:ext uri="{BB962C8B-B14F-4D97-AF65-F5344CB8AC3E}">
        <p14:creationId xmlns:p14="http://schemas.microsoft.com/office/powerpoint/2010/main" val="60237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93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ユダヤ王とその王国</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・我々の支配者</a:t>
            </a:r>
            <a:r>
              <a:rPr lang="ja-JP" altLang="en-US" sz="2400" dirty="0">
                <a:solidFill>
                  <a:srgbClr val="FF0000"/>
                </a:solidFill>
              </a:rPr>
              <a:t>は目に見えない護衛だけに守られる</a:t>
            </a:r>
          </a:p>
          <a:p>
            <a:pPr marL="0" indent="0">
              <a:buNone/>
            </a:pPr>
            <a:r>
              <a:rPr lang="ja-JP" altLang="en-US" sz="2400" dirty="0"/>
              <a:t>  </a:t>
            </a:r>
            <a:r>
              <a:rPr lang="ja-JP" altLang="en-US" sz="2400" dirty="0" smtClean="0"/>
              <a:t>我々の支配者</a:t>
            </a:r>
            <a:r>
              <a:rPr lang="ja-JP" altLang="en-US" sz="2400" dirty="0"/>
              <a:t>は目に見えない護衛だけに守られる</a:t>
            </a:r>
            <a:r>
              <a:rPr lang="ja-JP" altLang="en-US" sz="2400" dirty="0" smtClean="0"/>
              <a:t>。</a:t>
            </a:r>
            <a:endParaRPr lang="en-US" altLang="ja-JP" sz="2400" dirty="0" smtClean="0"/>
          </a:p>
          <a:p>
            <a:pPr marL="0" indent="0">
              <a:buNone/>
            </a:pPr>
            <a:r>
              <a:rPr lang="ja-JP" altLang="en-US" sz="2400" dirty="0" smtClean="0"/>
              <a:t>反政府</a:t>
            </a:r>
            <a:r>
              <a:rPr lang="ja-JP" altLang="en-US" sz="2400" dirty="0"/>
              <a:t>暴動があるや</a:t>
            </a:r>
            <a:r>
              <a:rPr lang="ja-JP" altLang="en-US" sz="2400" dirty="0" err="1"/>
              <a:t>も</a:t>
            </a:r>
            <a:r>
              <a:rPr lang="ja-JP" altLang="en-US" sz="2400" dirty="0" smtClean="0"/>
              <a:t>知れず</a:t>
            </a:r>
            <a:r>
              <a:rPr lang="ja-JP" altLang="en-US" sz="2400" dirty="0"/>
              <a:t>、王にはそれを抑える力</a:t>
            </a:r>
            <a:r>
              <a:rPr lang="ja-JP" altLang="en-US" sz="2400" dirty="0" smtClean="0"/>
              <a:t>が無く逃げ隠れて</a:t>
            </a:r>
            <a:r>
              <a:rPr lang="ja-JP" altLang="en-US" sz="2400" dirty="0"/>
              <a:t>いるという考えは断じて与えてはならな い</a:t>
            </a:r>
            <a:r>
              <a:rPr lang="ja-JP" altLang="en-US" sz="2400" dirty="0" smtClean="0"/>
              <a:t>。</a:t>
            </a:r>
            <a:endParaRPr lang="en-US" altLang="ja-JP" sz="2400" dirty="0" smtClean="0"/>
          </a:p>
          <a:p>
            <a:pPr marL="0" indent="0">
              <a:buNone/>
            </a:pPr>
            <a:r>
              <a:rPr lang="ja-JP" altLang="en-US" sz="2400" dirty="0" smtClean="0"/>
              <a:t>＜</a:t>
            </a:r>
            <a:r>
              <a:rPr lang="ja-JP" altLang="en-US" sz="2400" dirty="0"/>
              <a:t>十八＞</a:t>
            </a:r>
            <a:endParaRPr kumimoji="1" lang="ja-JP" altLang="en-US" sz="2400" dirty="0"/>
          </a:p>
        </p:txBody>
      </p:sp>
      <p:pic>
        <p:nvPicPr>
          <p:cNvPr id="4" name="4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02680"/>
            <a:ext cx="609600" cy="609600"/>
          </a:xfrm>
          <a:prstGeom prst="rect">
            <a:avLst/>
          </a:prstGeom>
        </p:spPr>
      </p:pic>
    </p:spTree>
    <p:extLst>
      <p:ext uri="{BB962C8B-B14F-4D97-AF65-F5344CB8AC3E}">
        <p14:creationId xmlns:p14="http://schemas.microsoft.com/office/powerpoint/2010/main" val="208056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02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ユダヤ王とその王国</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lnSpcReduction="10000"/>
          </a:bodyPr>
          <a:lstStyle/>
          <a:p>
            <a:pPr marL="0" indent="0">
              <a:buNone/>
            </a:pPr>
            <a:r>
              <a:rPr lang="ja-JP" altLang="en-US" sz="2400" dirty="0" smtClean="0">
                <a:solidFill>
                  <a:srgbClr val="FF0000"/>
                </a:solidFill>
              </a:rPr>
              <a:t>・公然</a:t>
            </a:r>
            <a:r>
              <a:rPr lang="ja-JP" altLang="en-US" sz="2400" dirty="0">
                <a:solidFill>
                  <a:srgbClr val="FF0000"/>
                </a:solidFill>
              </a:rPr>
              <a:t>と護衛</a:t>
            </a:r>
            <a:r>
              <a:rPr lang="ja-JP" altLang="en-US" sz="2400" dirty="0" smtClean="0">
                <a:solidFill>
                  <a:srgbClr val="FF0000"/>
                </a:solidFill>
              </a:rPr>
              <a:t>する事は</a:t>
            </a:r>
            <a:endParaRPr lang="en-US" altLang="ja-JP" sz="2400" dirty="0" smtClean="0">
              <a:solidFill>
                <a:srgbClr val="FF0000"/>
              </a:solidFill>
            </a:endParaRPr>
          </a:p>
          <a:p>
            <a:pPr marL="0" indent="0">
              <a:buNone/>
            </a:pPr>
            <a:r>
              <a:rPr lang="ja-JP" altLang="en-US" sz="2400" dirty="0">
                <a:solidFill>
                  <a:srgbClr val="FF0000"/>
                </a:solidFill>
              </a:rPr>
              <a:t>　</a:t>
            </a:r>
            <a:r>
              <a:rPr lang="ja-JP" altLang="en-US" sz="2400" dirty="0" smtClean="0">
                <a:solidFill>
                  <a:srgbClr val="FF0000"/>
                </a:solidFill>
              </a:rPr>
              <a:t>　　　　　　　強そう</a:t>
            </a:r>
            <a:r>
              <a:rPr lang="ja-JP" altLang="en-US" sz="2400" dirty="0">
                <a:solidFill>
                  <a:srgbClr val="FF0000"/>
                </a:solidFill>
              </a:rPr>
              <a:t>に見える王者の弱さ</a:t>
            </a:r>
            <a:r>
              <a:rPr lang="ja-JP" altLang="en-US" sz="2400" dirty="0" smtClean="0">
                <a:solidFill>
                  <a:srgbClr val="FF0000"/>
                </a:solidFill>
              </a:rPr>
              <a:t>を晒す事になる</a:t>
            </a:r>
            <a:endParaRPr lang="ja-JP" altLang="en-US" sz="2400" dirty="0">
              <a:solidFill>
                <a:srgbClr val="FF0000"/>
              </a:solidFill>
            </a:endParaRPr>
          </a:p>
          <a:p>
            <a:pPr marL="0" indent="0">
              <a:buNone/>
            </a:pPr>
            <a:r>
              <a:rPr lang="ja-JP" altLang="en-US" sz="2400" dirty="0"/>
              <a:t>  公然と護衛</a:t>
            </a:r>
            <a:r>
              <a:rPr lang="ja-JP" altLang="en-US" sz="2400" dirty="0" smtClean="0"/>
              <a:t>する事は、</a:t>
            </a:r>
            <a:r>
              <a:rPr lang="ja-JP" altLang="en-US" sz="2400" dirty="0"/>
              <a:t>強そうに見える王者の政治組織の弱さ</a:t>
            </a:r>
            <a:r>
              <a:rPr lang="ja-JP" altLang="en-US" sz="2400" dirty="0" smtClean="0"/>
              <a:t>を晒す事になる。</a:t>
            </a:r>
            <a:endParaRPr lang="en-US" altLang="ja-JP" sz="2400" dirty="0" smtClean="0"/>
          </a:p>
          <a:p>
            <a:pPr marL="0" indent="0">
              <a:buNone/>
            </a:pPr>
            <a:r>
              <a:rPr lang="ja-JP" altLang="en-US" sz="2400" dirty="0" smtClean="0"/>
              <a:t> 我々の王</a:t>
            </a:r>
            <a:r>
              <a:rPr lang="ja-JP" altLang="en-US" sz="2400" dirty="0"/>
              <a:t>は人民の中に</a:t>
            </a:r>
            <a:r>
              <a:rPr lang="ja-JP" altLang="en-US" sz="2400" dirty="0" smtClean="0"/>
              <a:t>行く時は常に</a:t>
            </a:r>
            <a:r>
              <a:rPr lang="ja-JP" altLang="en-US" sz="2400" dirty="0"/>
              <a:t>、見た目には全く</a:t>
            </a:r>
            <a:r>
              <a:rPr lang="ja-JP" altLang="en-US" sz="2400" dirty="0" smtClean="0"/>
              <a:t>偶然そこに居合せた</a:t>
            </a:r>
            <a:r>
              <a:rPr lang="ja-JP" altLang="en-US" sz="2400" dirty="0"/>
              <a:t>物見 高い男女の群集</a:t>
            </a:r>
            <a:r>
              <a:rPr lang="ja-JP" altLang="en-US" sz="2400" dirty="0" smtClean="0"/>
              <a:t>に取り囲まれたかの様に見せる。</a:t>
            </a:r>
            <a:endParaRPr lang="en-US" altLang="ja-JP" sz="2400" dirty="0" smtClean="0"/>
          </a:p>
          <a:p>
            <a:pPr marL="0" indent="0">
              <a:buNone/>
            </a:pPr>
            <a:r>
              <a:rPr lang="en-US" altLang="ja-JP" sz="2400" dirty="0" smtClean="0"/>
              <a:t>……</a:t>
            </a:r>
            <a:r>
              <a:rPr lang="ja-JP" altLang="en-US" sz="2400" dirty="0"/>
              <a:t>公然たる護衛警察は王者の</a:t>
            </a:r>
            <a:r>
              <a:rPr lang="ja-JP" altLang="en-US" sz="2400" dirty="0" smtClean="0"/>
              <a:t>神秘的</a:t>
            </a:r>
            <a:r>
              <a:rPr lang="ja-JP" altLang="en-US" sz="2400" dirty="0"/>
              <a:t>権威を失わせる</a:t>
            </a:r>
            <a:r>
              <a:rPr lang="ja-JP" altLang="en-US" sz="2400" dirty="0" smtClean="0"/>
              <a:t>。</a:t>
            </a:r>
            <a:endParaRPr lang="en-US" altLang="ja-JP" sz="2400" dirty="0" smtClean="0"/>
          </a:p>
          <a:p>
            <a:pPr marL="0" indent="0">
              <a:buNone/>
            </a:pPr>
            <a:r>
              <a:rPr lang="ja-JP" altLang="en-US" sz="2400" dirty="0" smtClean="0"/>
              <a:t>少々</a:t>
            </a:r>
            <a:r>
              <a:rPr lang="ja-JP" altLang="en-US" sz="2400" dirty="0"/>
              <a:t>大胆さを持ち合わせていれば、誰でも自分は護衛を自由</a:t>
            </a:r>
            <a:r>
              <a:rPr lang="ja-JP" altLang="en-US" sz="2400" dirty="0" smtClean="0"/>
              <a:t>に操れる</a:t>
            </a:r>
            <a:r>
              <a:rPr lang="ja-JP" altLang="en-US" sz="2400" dirty="0"/>
              <a:t>と思い込み、暗殺者は自分の力に自信を抱き、時</a:t>
            </a:r>
            <a:r>
              <a:rPr lang="ja-JP" altLang="en-US" sz="2400" dirty="0" smtClean="0"/>
              <a:t>至れば眉間に</a:t>
            </a:r>
            <a:r>
              <a:rPr lang="ja-JP" altLang="en-US" sz="2400" dirty="0"/>
              <a:t>一撃を加える</a:t>
            </a:r>
            <a:r>
              <a:rPr lang="ja-JP" altLang="en-US" sz="2400" dirty="0" smtClean="0"/>
              <a:t>瞬間を伺う</a:t>
            </a:r>
            <a:r>
              <a:rPr lang="en-US" altLang="ja-JP" sz="2400" dirty="0" smtClean="0"/>
              <a:t>……</a:t>
            </a:r>
          </a:p>
          <a:p>
            <a:pPr marL="0" indent="0">
              <a:buNone/>
            </a:pPr>
            <a:r>
              <a:rPr lang="ja-JP" altLang="en-US" sz="2400" dirty="0" smtClean="0"/>
              <a:t>ゴイム</a:t>
            </a:r>
            <a:r>
              <a:rPr lang="ja-JP" altLang="en-US" sz="2400" dirty="0"/>
              <a:t>には</a:t>
            </a:r>
            <a:r>
              <a:rPr lang="ja-JP" altLang="en-US" sz="2400" dirty="0" smtClean="0"/>
              <a:t>、我々は正反対の事を教えて来たが、</a:t>
            </a:r>
            <a:r>
              <a:rPr lang="ja-JP" altLang="en-US" sz="2400" dirty="0"/>
              <a:t>目立つ</a:t>
            </a:r>
            <a:r>
              <a:rPr lang="ja-JP" altLang="en-US" sz="2400" dirty="0" smtClean="0"/>
              <a:t>護衛策</a:t>
            </a:r>
            <a:r>
              <a:rPr lang="ja-JP" altLang="en-US" sz="2400" dirty="0"/>
              <a:t>がどんな結果</a:t>
            </a:r>
            <a:r>
              <a:rPr lang="ja-JP" altLang="en-US" sz="2400" dirty="0" smtClean="0"/>
              <a:t>をもたらしたかを、</a:t>
            </a:r>
            <a:r>
              <a:rPr lang="ja-JP" altLang="en-US" sz="2400" dirty="0"/>
              <a:t>事実そのものによってとくと</a:t>
            </a:r>
            <a:r>
              <a:rPr lang="ja-JP" altLang="en-US" sz="2400" dirty="0" smtClean="0"/>
              <a:t>見る事が出来た。 　　＜</a:t>
            </a:r>
            <a:r>
              <a:rPr lang="ja-JP" altLang="en-US" sz="2400" dirty="0"/>
              <a:t>十八＞</a:t>
            </a:r>
            <a:endParaRPr kumimoji="1" lang="ja-JP" altLang="en-US" sz="2400" dirty="0"/>
          </a:p>
        </p:txBody>
      </p:sp>
      <p:pic>
        <p:nvPicPr>
          <p:cNvPr id="4" name="4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6265" y="6248400"/>
            <a:ext cx="609600" cy="609600"/>
          </a:xfrm>
          <a:prstGeom prst="rect">
            <a:avLst/>
          </a:prstGeom>
        </p:spPr>
      </p:pic>
    </p:spTree>
    <p:extLst>
      <p:ext uri="{BB962C8B-B14F-4D97-AF65-F5344CB8AC3E}">
        <p14:creationId xmlns:p14="http://schemas.microsoft.com/office/powerpoint/2010/main" val="219651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04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sz="quarter" idx="13"/>
          </p:nvPr>
        </p:nvSpPr>
        <p:spPr>
          <a:xfrm>
            <a:off x="751656" y="1600200"/>
            <a:ext cx="7924800" cy="4114800"/>
          </a:xfrm>
        </p:spPr>
        <p:txBody>
          <a:bodyPr anchor="ctr">
            <a:normAutofit/>
          </a:bodyPr>
          <a:lstStyle/>
          <a:p>
            <a:pPr marL="0" indent="0" algn="ctr">
              <a:buNone/>
            </a:pPr>
            <a:r>
              <a:rPr lang="ja-JP" altLang="en-US" sz="2400" dirty="0"/>
              <a:t>お疲れ様でした</a:t>
            </a:r>
            <a:r>
              <a:rPr lang="ja-JP" altLang="en-US" sz="2400" dirty="0" smtClean="0"/>
              <a:t>。</a:t>
            </a:r>
            <a:endParaRPr lang="en-US" altLang="ja-JP" sz="2400" dirty="0" smtClean="0"/>
          </a:p>
          <a:p>
            <a:pPr marL="0" indent="0" algn="ctr">
              <a:buNone/>
            </a:pPr>
            <a:r>
              <a:rPr lang="ja-JP" altLang="en-US" sz="2400" dirty="0"/>
              <a:t/>
            </a:r>
            <a:br>
              <a:rPr lang="ja-JP" altLang="en-US" sz="2400" dirty="0"/>
            </a:br>
            <a:r>
              <a:rPr lang="ja-JP" altLang="en-US" sz="2400" dirty="0" smtClean="0"/>
              <a:t>以上で、静かなる戦争の為の沈黙の兵器の</a:t>
            </a:r>
            <a:endParaRPr lang="en-US" altLang="ja-JP" sz="2400" dirty="0" smtClean="0"/>
          </a:p>
          <a:p>
            <a:pPr marL="0" indent="0" algn="ctr">
              <a:buNone/>
            </a:pPr>
            <a:r>
              <a:rPr kumimoji="1" lang="ja-JP" altLang="en-US" sz="2400" dirty="0" smtClean="0"/>
              <a:t>パワーポイントは</a:t>
            </a:r>
            <a:r>
              <a:rPr kumimoji="1" lang="ja-JP" altLang="en-US" sz="2400" dirty="0" smtClean="0">
                <a:solidFill>
                  <a:srgbClr val="FF0000"/>
                </a:solidFill>
              </a:rPr>
              <a:t>終了</a:t>
            </a:r>
            <a:r>
              <a:rPr kumimoji="1" lang="ja-JP" altLang="en-US" sz="2400" dirty="0" smtClean="0"/>
              <a:t>です。</a:t>
            </a:r>
            <a:endParaRPr kumimoji="1" lang="ja-JP" altLang="en-US" sz="2400" dirty="0"/>
          </a:p>
        </p:txBody>
      </p:sp>
      <p:pic>
        <p:nvPicPr>
          <p:cNvPr id="2" name="おわり.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401585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50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ユダヤ王とその王国</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・富</a:t>
            </a:r>
            <a:r>
              <a:rPr lang="ja-JP" altLang="en-US" sz="2400" dirty="0">
                <a:solidFill>
                  <a:srgbClr val="FF0000"/>
                </a:solidFill>
              </a:rPr>
              <a:t>があればこそ万物に秩序をもたらす</a:t>
            </a:r>
          </a:p>
          <a:p>
            <a:pPr marL="0" indent="0">
              <a:buNone/>
            </a:pPr>
            <a:r>
              <a:rPr lang="ja-JP" altLang="en-US" sz="2400" dirty="0"/>
              <a:t>  </a:t>
            </a:r>
            <a:r>
              <a:rPr lang="ja-JP" altLang="en-US" sz="2400" dirty="0" smtClean="0"/>
              <a:t>我々の手中</a:t>
            </a:r>
            <a:r>
              <a:rPr lang="ja-JP" altLang="en-US" sz="2400" dirty="0"/>
              <a:t>には、現代最も威力を発揮する</a:t>
            </a:r>
            <a:r>
              <a:rPr lang="ja-JP" altLang="en-US" sz="2400" dirty="0" smtClean="0"/>
              <a:t>もの</a:t>
            </a:r>
            <a:endParaRPr lang="en-US" altLang="ja-JP" sz="2400" dirty="0" smtClean="0"/>
          </a:p>
          <a:p>
            <a:pPr marL="0" indent="0">
              <a:buNone/>
            </a:pPr>
            <a:r>
              <a:rPr lang="ja-JP" altLang="en-US" sz="2400" dirty="0" smtClean="0"/>
              <a:t>・</a:t>
            </a:r>
            <a:r>
              <a:rPr lang="ja-JP" altLang="en-US" sz="2400" dirty="0"/>
              <a:t>・</a:t>
            </a:r>
            <a:r>
              <a:rPr lang="en-US" altLang="ja-JP" sz="2400" dirty="0"/>
              <a:t>〝</a:t>
            </a:r>
            <a:r>
              <a:rPr lang="ja-JP" altLang="en-US" sz="2400" dirty="0"/>
              <a:t>金</a:t>
            </a:r>
            <a:r>
              <a:rPr lang="en-US" altLang="ja-JP" sz="2400" dirty="0"/>
              <a:t>〟</a:t>
            </a:r>
            <a:r>
              <a:rPr lang="ja-JP" altLang="en-US" sz="2400" dirty="0"/>
              <a:t>がある</a:t>
            </a:r>
            <a:r>
              <a:rPr lang="ja-JP" altLang="en-US" sz="2400" dirty="0" smtClean="0"/>
              <a:t>。我々は </a:t>
            </a:r>
            <a:r>
              <a:rPr lang="ja-JP" altLang="en-US" sz="2400" dirty="0"/>
              <a:t>二日間あれば必要な量の金</a:t>
            </a:r>
            <a:r>
              <a:rPr lang="ja-JP" altLang="en-US" sz="2400" dirty="0" smtClean="0"/>
              <a:t>を我々の貯蔵庫</a:t>
            </a:r>
            <a:r>
              <a:rPr lang="ja-JP" altLang="en-US" sz="2400" dirty="0"/>
              <a:t>から</a:t>
            </a:r>
            <a:r>
              <a:rPr lang="ja-JP" altLang="en-US" sz="2400" dirty="0" smtClean="0"/>
              <a:t>集める事が出来る。</a:t>
            </a:r>
            <a:endParaRPr lang="en-US" altLang="ja-JP" sz="2400" dirty="0" smtClean="0"/>
          </a:p>
          <a:p>
            <a:pPr marL="0" indent="0">
              <a:buNone/>
            </a:pPr>
            <a:r>
              <a:rPr lang="ja-JP" altLang="en-US" sz="2400" dirty="0" smtClean="0"/>
              <a:t>この</a:t>
            </a:r>
            <a:r>
              <a:rPr lang="ja-JP" altLang="en-US" sz="2400" dirty="0"/>
              <a:t>事以上 に</a:t>
            </a:r>
            <a:r>
              <a:rPr lang="ja-JP" altLang="en-US" sz="2400" dirty="0" smtClean="0"/>
              <a:t>、我々の支配</a:t>
            </a:r>
            <a:r>
              <a:rPr lang="ja-JP" altLang="en-US" sz="2400" dirty="0"/>
              <a:t>は神の思召しで</a:t>
            </a:r>
            <a:r>
              <a:rPr lang="ja-JP" altLang="en-US" sz="2400" dirty="0" smtClean="0"/>
              <a:t>ある事を証明</a:t>
            </a:r>
            <a:r>
              <a:rPr lang="ja-JP" altLang="en-US" sz="2400" dirty="0"/>
              <a:t>する必要があるだろうか</a:t>
            </a:r>
            <a:r>
              <a:rPr lang="ja-JP" altLang="en-US" sz="2400" dirty="0" smtClean="0"/>
              <a:t>。</a:t>
            </a:r>
            <a:endParaRPr lang="en-US" altLang="ja-JP" sz="2400" dirty="0" smtClean="0"/>
          </a:p>
          <a:p>
            <a:pPr marL="0" indent="0">
              <a:buNone/>
            </a:pPr>
            <a:r>
              <a:rPr lang="ja-JP" altLang="en-US" sz="2400" dirty="0" smtClean="0"/>
              <a:t>かような</a:t>
            </a:r>
            <a:r>
              <a:rPr lang="ja-JP" altLang="en-US" sz="2400" dirty="0"/>
              <a:t>富があればこそ、何世紀にも</a:t>
            </a:r>
            <a:r>
              <a:rPr lang="ja-JP" altLang="en-US" sz="2400" dirty="0" smtClean="0"/>
              <a:t>わたって我々が重ねなければ</a:t>
            </a:r>
            <a:r>
              <a:rPr lang="ja-JP" altLang="en-US" sz="2400" dirty="0"/>
              <a:t>ならなかった悪</a:t>
            </a:r>
            <a:r>
              <a:rPr lang="ja-JP" altLang="en-US" sz="2400" dirty="0" smtClean="0"/>
              <a:t>が全て、</a:t>
            </a:r>
            <a:r>
              <a:rPr lang="ja-JP" altLang="en-US" sz="2400" dirty="0"/>
              <a:t>真実の福利を最終の最終に</a:t>
            </a:r>
            <a:r>
              <a:rPr lang="ja-JP" altLang="en-US" sz="2400" dirty="0" smtClean="0"/>
              <a:t>もたらす。</a:t>
            </a:r>
            <a:endParaRPr lang="en-US" altLang="ja-JP" sz="2400" dirty="0" smtClean="0"/>
          </a:p>
          <a:p>
            <a:pPr marL="0" indent="0">
              <a:buNone/>
            </a:pPr>
            <a:r>
              <a:rPr lang="ja-JP" altLang="en-US" sz="2400" dirty="0" smtClean="0"/>
              <a:t>万物</a:t>
            </a:r>
            <a:r>
              <a:rPr lang="ja-JP" altLang="en-US" sz="2400" dirty="0"/>
              <a:t>に秩序</a:t>
            </a:r>
            <a:r>
              <a:rPr lang="ja-JP" altLang="en-US" sz="2400" dirty="0" smtClean="0"/>
              <a:t>をもたらす為に役立つ事が疑い</a:t>
            </a:r>
            <a:r>
              <a:rPr lang="ja-JP" altLang="en-US" sz="2400" dirty="0"/>
              <a:t>もなく明らかであるだろう</a:t>
            </a:r>
            <a:r>
              <a:rPr lang="ja-JP" altLang="en-US" sz="2400" dirty="0" smtClean="0"/>
              <a:t>。</a:t>
            </a:r>
            <a:endParaRPr lang="en-US" altLang="ja-JP" sz="2400" dirty="0" smtClean="0"/>
          </a:p>
          <a:p>
            <a:pPr marL="0" indent="0">
              <a:buNone/>
            </a:pPr>
            <a:r>
              <a:rPr lang="ja-JP" altLang="en-US" sz="2400" dirty="0" smtClean="0"/>
              <a:t>＜</a:t>
            </a:r>
            <a:r>
              <a:rPr lang="ja-JP" altLang="en-US" sz="2400" dirty="0"/>
              <a:t>二十二＞</a:t>
            </a:r>
            <a:endParaRPr kumimoji="1" lang="ja-JP" altLang="en-US" sz="2400" dirty="0"/>
          </a:p>
        </p:txBody>
      </p:sp>
      <p:pic>
        <p:nvPicPr>
          <p:cNvPr id="4" name="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37312"/>
            <a:ext cx="609600" cy="609600"/>
          </a:xfrm>
          <a:prstGeom prst="rect">
            <a:avLst/>
          </a:prstGeom>
        </p:spPr>
      </p:pic>
    </p:spTree>
    <p:extLst>
      <p:ext uri="{BB962C8B-B14F-4D97-AF65-F5344CB8AC3E}">
        <p14:creationId xmlns:p14="http://schemas.microsoft.com/office/powerpoint/2010/main" val="148978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82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ユダヤ王とその王国</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・我々はクーデター</a:t>
            </a:r>
            <a:r>
              <a:rPr lang="ja-JP" altLang="en-US" sz="2400" dirty="0">
                <a:solidFill>
                  <a:srgbClr val="FF0000"/>
                </a:solidFill>
              </a:rPr>
              <a:t>でこう語る</a:t>
            </a:r>
          </a:p>
          <a:p>
            <a:pPr marL="0" indent="0">
              <a:buNone/>
            </a:pPr>
            <a:r>
              <a:rPr lang="ja-JP" altLang="en-US" sz="2400" dirty="0"/>
              <a:t>  </a:t>
            </a:r>
            <a:r>
              <a:rPr lang="ja-JP" altLang="en-US" sz="2400" dirty="0" smtClean="0"/>
              <a:t>我々のクーデター</a:t>
            </a:r>
            <a:r>
              <a:rPr lang="ja-JP" altLang="en-US" sz="2400" dirty="0"/>
              <a:t>が成功した暁には</a:t>
            </a:r>
            <a:r>
              <a:rPr lang="ja-JP" altLang="en-US" sz="2400" dirty="0" smtClean="0"/>
              <a:t>、我々は様々の階層</a:t>
            </a:r>
            <a:r>
              <a:rPr lang="ja-JP" altLang="en-US" sz="2400" dirty="0"/>
              <a:t>の人々にこう 言うだろう。「何もかもが恐しく悪くなり</a:t>
            </a:r>
            <a:r>
              <a:rPr lang="ja-JP" altLang="en-US" sz="2400" dirty="0" smtClean="0"/>
              <a:t>、全てが我慢出来ない状態</a:t>
            </a:r>
            <a:r>
              <a:rPr lang="ja-JP" altLang="en-US" sz="2400" dirty="0"/>
              <a:t>に陥ったが、 </a:t>
            </a:r>
            <a:r>
              <a:rPr lang="ja-JP" altLang="en-US" sz="2400" dirty="0" smtClean="0"/>
              <a:t>我々は諸君が被っている</a:t>
            </a:r>
            <a:r>
              <a:rPr lang="ja-JP" altLang="en-US" sz="2400" dirty="0"/>
              <a:t>苦痛の原因・・民族心、国境、身分の違い・・を</a:t>
            </a:r>
            <a:r>
              <a:rPr lang="ja-JP" altLang="en-US" sz="2400" dirty="0" smtClean="0"/>
              <a:t>根絶</a:t>
            </a:r>
            <a:r>
              <a:rPr lang="ja-JP" altLang="en-US" sz="2400" dirty="0"/>
              <a:t>しつつある</a:t>
            </a:r>
            <a:r>
              <a:rPr lang="ja-JP" altLang="en-US" sz="2400" dirty="0" smtClean="0"/>
              <a:t>。</a:t>
            </a:r>
            <a:endParaRPr lang="en-US" altLang="ja-JP" sz="2400" dirty="0" smtClean="0"/>
          </a:p>
          <a:p>
            <a:pPr marL="0" indent="0">
              <a:buNone/>
            </a:pPr>
            <a:r>
              <a:rPr lang="ja-JP" altLang="en-US" sz="2400" dirty="0" smtClean="0"/>
              <a:t>勿論、</a:t>
            </a:r>
            <a:r>
              <a:rPr lang="ja-JP" altLang="en-US" sz="2400" dirty="0"/>
              <a:t>諸君</a:t>
            </a:r>
            <a:r>
              <a:rPr lang="ja-JP" altLang="en-US" sz="2400" dirty="0" smtClean="0"/>
              <a:t>が我々を断罪</a:t>
            </a:r>
            <a:r>
              <a:rPr lang="ja-JP" altLang="en-US" sz="2400" dirty="0"/>
              <a:t>するのは自由である</a:t>
            </a:r>
            <a:r>
              <a:rPr lang="ja-JP" altLang="en-US" sz="2400" dirty="0" smtClean="0"/>
              <a:t>。</a:t>
            </a:r>
            <a:endParaRPr lang="en-US" altLang="ja-JP" sz="2400" dirty="0" smtClean="0"/>
          </a:p>
          <a:p>
            <a:pPr marL="0" indent="0">
              <a:buNone/>
            </a:pPr>
            <a:r>
              <a:rPr lang="ja-JP" altLang="en-US" sz="2400" dirty="0" smtClean="0"/>
              <a:t>だが、我々が提供</a:t>
            </a:r>
            <a:r>
              <a:rPr lang="ja-JP" altLang="en-US" sz="2400" dirty="0"/>
              <a:t>するものに挑戦もしないうちに断罪するとしたら、それはちょっと</a:t>
            </a:r>
            <a:r>
              <a:rPr lang="ja-JP" altLang="en-US" sz="2400" dirty="0" smtClean="0"/>
              <a:t>大胆過ぎる</a:t>
            </a:r>
            <a:r>
              <a:rPr lang="ja-JP" altLang="en-US" sz="2400" dirty="0"/>
              <a:t>というものではないか</a:t>
            </a:r>
            <a:r>
              <a:rPr lang="ja-JP" altLang="en-US" sz="2400" dirty="0" smtClean="0"/>
              <a:t>」</a:t>
            </a:r>
            <a:endParaRPr lang="en-US" altLang="ja-JP" sz="2400" dirty="0" smtClean="0"/>
          </a:p>
          <a:p>
            <a:pPr marL="0" indent="0">
              <a:buNone/>
            </a:pPr>
            <a:r>
              <a:rPr lang="en-US" altLang="ja-JP" sz="2400" dirty="0" smtClean="0"/>
              <a:t>……</a:t>
            </a:r>
            <a:r>
              <a:rPr lang="ja-JP" altLang="en-US" sz="2400" dirty="0"/>
              <a:t>すると群集</a:t>
            </a:r>
            <a:r>
              <a:rPr lang="ja-JP" altLang="en-US" sz="2400" dirty="0" smtClean="0"/>
              <a:t>は我々を</a:t>
            </a:r>
            <a:r>
              <a:rPr lang="ja-JP" altLang="en-US" sz="2400" dirty="0" err="1" smtClean="0"/>
              <a:t>讃</a:t>
            </a:r>
            <a:r>
              <a:rPr lang="ja-JP" altLang="en-US" sz="2400" dirty="0" err="1"/>
              <a:t>え</a:t>
            </a:r>
            <a:r>
              <a:rPr lang="ja-JP" altLang="en-US" sz="2400" dirty="0"/>
              <a:t>、希望と期待</a:t>
            </a:r>
            <a:r>
              <a:rPr lang="ja-JP" altLang="en-US" sz="2400" dirty="0" smtClean="0"/>
              <a:t>に膨れ上がり</a:t>
            </a:r>
            <a:r>
              <a:rPr lang="ja-JP" altLang="en-US" sz="2400" dirty="0"/>
              <a:t>全員こぞって手を差しのべ</a:t>
            </a:r>
            <a:r>
              <a:rPr lang="ja-JP" altLang="en-US" sz="2400" dirty="0" smtClean="0"/>
              <a:t>、我々を激励</a:t>
            </a:r>
            <a:r>
              <a:rPr lang="ja-JP" altLang="en-US" sz="2400" dirty="0"/>
              <a:t>し</a:t>
            </a:r>
            <a:r>
              <a:rPr lang="ja-JP" altLang="en-US" sz="2400" dirty="0" smtClean="0"/>
              <a:t>、我々を讃</a:t>
            </a:r>
            <a:r>
              <a:rPr lang="ja-JP" altLang="en-US" sz="2400" dirty="0"/>
              <a:t>える</a:t>
            </a:r>
            <a:r>
              <a:rPr lang="ja-JP" altLang="en-US" sz="2400" dirty="0" smtClean="0"/>
              <a:t>。</a:t>
            </a:r>
            <a:endParaRPr lang="en-US" altLang="ja-JP" sz="2400" dirty="0" smtClean="0"/>
          </a:p>
          <a:p>
            <a:pPr marL="0" indent="0">
              <a:buNone/>
            </a:pPr>
            <a:r>
              <a:rPr lang="ja-JP" altLang="en-US" sz="2400" dirty="0" smtClean="0"/>
              <a:t>＜</a:t>
            </a:r>
            <a:r>
              <a:rPr lang="ja-JP" altLang="en-US" sz="2400" dirty="0"/>
              <a:t>十＞</a:t>
            </a:r>
            <a:endParaRPr kumimoji="1" lang="ja-JP" altLang="en-US" sz="2400" dirty="0"/>
          </a:p>
        </p:txBody>
      </p:sp>
      <p:pic>
        <p:nvPicPr>
          <p:cNvPr id="4" name="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178052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91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ユダヤ王とその王国</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・我々は全ての保護者</a:t>
            </a:r>
            <a:r>
              <a:rPr lang="ja-JP" altLang="en-US" sz="2400" dirty="0">
                <a:solidFill>
                  <a:srgbClr val="FF0000"/>
                </a:solidFill>
              </a:rPr>
              <a:t>と</a:t>
            </a:r>
            <a:r>
              <a:rPr lang="ja-JP" altLang="en-US" sz="2400" dirty="0" smtClean="0">
                <a:solidFill>
                  <a:srgbClr val="FF0000"/>
                </a:solidFill>
              </a:rPr>
              <a:t>して</a:t>
            </a:r>
            <a:endParaRPr lang="en-US" altLang="ja-JP" sz="2400" dirty="0" smtClean="0">
              <a:solidFill>
                <a:srgbClr val="FF0000"/>
              </a:solidFill>
            </a:endParaRPr>
          </a:p>
          <a:p>
            <a:pPr marL="0" indent="0">
              <a:buNone/>
            </a:pPr>
            <a:r>
              <a:rPr lang="ja-JP" altLang="en-US" sz="2400" dirty="0">
                <a:solidFill>
                  <a:srgbClr val="FF0000"/>
                </a:solidFill>
              </a:rPr>
              <a:t>　</a:t>
            </a:r>
            <a:r>
              <a:rPr lang="ja-JP" altLang="en-US" sz="2400" dirty="0" smtClean="0">
                <a:solidFill>
                  <a:srgbClr val="FF0000"/>
                </a:solidFill>
              </a:rPr>
              <a:t>　　　　　　　超政府</a:t>
            </a:r>
            <a:r>
              <a:rPr lang="ja-JP" altLang="en-US" sz="2400" dirty="0">
                <a:solidFill>
                  <a:srgbClr val="FF0000"/>
                </a:solidFill>
              </a:rPr>
              <a:t>の重要性を強調しなければならない</a:t>
            </a:r>
          </a:p>
          <a:p>
            <a:pPr marL="0" indent="0">
              <a:buNone/>
            </a:pPr>
            <a:r>
              <a:rPr lang="ja-JP" altLang="en-US" sz="2400" dirty="0"/>
              <a:t>  </a:t>
            </a:r>
            <a:r>
              <a:rPr lang="ja-JP" altLang="en-US" sz="2400" dirty="0" smtClean="0"/>
              <a:t>あらゆる手</a:t>
            </a:r>
            <a:r>
              <a:rPr lang="ja-JP" altLang="en-US" sz="2400" dirty="0"/>
              <a:t>だてをつくして</a:t>
            </a:r>
            <a:r>
              <a:rPr lang="ja-JP" altLang="en-US" sz="2400" dirty="0" smtClean="0"/>
              <a:t>、我々に進んで</a:t>
            </a:r>
            <a:r>
              <a:rPr lang="ja-JP" altLang="en-US" sz="2400" dirty="0"/>
              <a:t>従う</a:t>
            </a:r>
            <a:r>
              <a:rPr lang="ja-JP" altLang="en-US" sz="2400" dirty="0" smtClean="0"/>
              <a:t>者全ての保護者</a:t>
            </a:r>
            <a:r>
              <a:rPr lang="ja-JP" altLang="en-US" sz="2400" dirty="0"/>
              <a:t>、恩人を代表 するものとして</a:t>
            </a:r>
            <a:r>
              <a:rPr lang="ja-JP" altLang="en-US" sz="2400" dirty="0" smtClean="0"/>
              <a:t>、我らが超政府</a:t>
            </a:r>
            <a:r>
              <a:rPr lang="ja-JP" altLang="en-US" sz="2400" dirty="0"/>
              <a:t>の重要性を強調しなければならない</a:t>
            </a:r>
            <a:r>
              <a:rPr lang="ja-JP" altLang="en-US" sz="2400" dirty="0" smtClean="0"/>
              <a:t>。</a:t>
            </a:r>
            <a:endParaRPr lang="en-US" altLang="ja-JP" sz="2400" dirty="0" smtClean="0"/>
          </a:p>
          <a:p>
            <a:pPr marL="0" indent="0">
              <a:buNone/>
            </a:pPr>
            <a:r>
              <a:rPr lang="ja-JP" altLang="en-US" sz="2400" dirty="0" smtClean="0"/>
              <a:t>＜</a:t>
            </a:r>
            <a:r>
              <a:rPr lang="ja-JP" altLang="en-US" sz="2400" dirty="0"/>
              <a:t>六＞</a:t>
            </a:r>
            <a:endParaRPr kumimoji="1" lang="ja-JP" altLang="en-US" sz="2400" dirty="0"/>
          </a:p>
        </p:txBody>
      </p:sp>
      <p:pic>
        <p:nvPicPr>
          <p:cNvPr id="5" name="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92197" y="6248400"/>
            <a:ext cx="609600" cy="609600"/>
          </a:xfrm>
          <a:prstGeom prst="rect">
            <a:avLst/>
          </a:prstGeom>
        </p:spPr>
      </p:pic>
    </p:spTree>
    <p:extLst>
      <p:ext uri="{BB962C8B-B14F-4D97-AF65-F5344CB8AC3E}">
        <p14:creationId xmlns:p14="http://schemas.microsoft.com/office/powerpoint/2010/main" val="158582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88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ユダヤ王とその王国</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・我々は強力</a:t>
            </a:r>
            <a:r>
              <a:rPr lang="ja-JP" altLang="en-US" sz="2400" dirty="0">
                <a:solidFill>
                  <a:srgbClr val="FF0000"/>
                </a:solidFill>
              </a:rPr>
              <a:t>に集中化した政府を樹立する</a:t>
            </a:r>
          </a:p>
          <a:p>
            <a:pPr marL="0" indent="0">
              <a:buNone/>
            </a:pPr>
            <a:r>
              <a:rPr lang="ja-JP" altLang="en-US" sz="2400" dirty="0"/>
              <a:t>  </a:t>
            </a:r>
            <a:r>
              <a:rPr lang="ja-JP" altLang="en-US" sz="2400" dirty="0" smtClean="0"/>
              <a:t>至る所で腐敗</a:t>
            </a:r>
            <a:r>
              <a:rPr lang="ja-JP" altLang="en-US" sz="2400" dirty="0"/>
              <a:t>が広まっている社会、富者だけが詐欺同然の悪賢い奇策に富んだ</a:t>
            </a:r>
            <a:r>
              <a:rPr lang="ja-JP" altLang="en-US" sz="2400" dirty="0" smtClean="0"/>
              <a:t>社会</a:t>
            </a:r>
            <a:r>
              <a:rPr lang="ja-JP" altLang="en-US" sz="2400" dirty="0"/>
              <a:t>、たるみ切った社会、道徳が</a:t>
            </a:r>
            <a:r>
              <a:rPr lang="ja-JP" altLang="en-US" sz="2400" dirty="0" smtClean="0"/>
              <a:t>進んで守られるのでは無く、懲罰 厳罰</a:t>
            </a:r>
            <a:r>
              <a:rPr lang="ja-JP" altLang="en-US" sz="2400" dirty="0"/>
              <a:t>によって維持</a:t>
            </a:r>
            <a:r>
              <a:rPr lang="ja-JP" altLang="en-US" sz="2400" dirty="0" smtClean="0"/>
              <a:t>される</a:t>
            </a:r>
            <a:r>
              <a:rPr lang="ja-JP" altLang="en-US" sz="2400" dirty="0"/>
              <a:t>社会、信仰心や愛国心が無国境主義的信念に一掃された社会に、どんな種類の統制 支配なら適用できるか</a:t>
            </a:r>
            <a:r>
              <a:rPr lang="ja-JP" altLang="en-US" sz="2400" dirty="0" smtClean="0"/>
              <a:t>？</a:t>
            </a:r>
            <a:endParaRPr lang="en-US" altLang="ja-JP" sz="2400" dirty="0" smtClean="0"/>
          </a:p>
          <a:p>
            <a:pPr marL="0" indent="0">
              <a:buNone/>
            </a:pPr>
            <a:r>
              <a:rPr lang="ja-JP" altLang="en-US" sz="2400" dirty="0" smtClean="0"/>
              <a:t>後で述べる様な専制</a:t>
            </a:r>
            <a:r>
              <a:rPr lang="ja-JP" altLang="en-US" sz="2400" dirty="0"/>
              <a:t>支配以外に、どんな支配形態</a:t>
            </a:r>
            <a:r>
              <a:rPr lang="ja-JP" altLang="en-US" sz="2400" dirty="0" smtClean="0"/>
              <a:t>ならこの様な社会</a:t>
            </a:r>
            <a:r>
              <a:rPr lang="ja-JP" altLang="en-US" sz="2400" dirty="0"/>
              <a:t>にあてはめられるか</a:t>
            </a:r>
            <a:r>
              <a:rPr lang="ja-JP" altLang="en-US" sz="2400" dirty="0" smtClean="0"/>
              <a:t>？</a:t>
            </a:r>
            <a:endParaRPr lang="en-US" altLang="ja-JP" sz="2400" dirty="0" smtClean="0"/>
          </a:p>
          <a:p>
            <a:pPr marL="0" indent="0">
              <a:buNone/>
            </a:pPr>
            <a:r>
              <a:rPr lang="ja-JP" altLang="en-US" sz="2400" dirty="0" smtClean="0"/>
              <a:t>我々は社会</a:t>
            </a:r>
            <a:r>
              <a:rPr lang="ja-JP" altLang="en-US" sz="2400" dirty="0"/>
              <a:t>の全勢力をこの手に掌握</a:t>
            </a:r>
            <a:r>
              <a:rPr lang="ja-JP" altLang="en-US" sz="2400" dirty="0" smtClean="0"/>
              <a:t>せんが為に、強力</a:t>
            </a:r>
            <a:r>
              <a:rPr lang="ja-JP" altLang="en-US" sz="2400" dirty="0"/>
              <a:t>に集中化した政府を樹立しようと思う</a:t>
            </a:r>
            <a:r>
              <a:rPr lang="ja-JP" altLang="en-US" sz="2400" dirty="0" smtClean="0"/>
              <a:t>。</a:t>
            </a:r>
            <a:endParaRPr lang="en-US" altLang="ja-JP" sz="2400" dirty="0" smtClean="0"/>
          </a:p>
          <a:p>
            <a:pPr marL="0" indent="0">
              <a:buNone/>
            </a:pPr>
            <a:r>
              <a:rPr lang="ja-JP" altLang="en-US" sz="2400" dirty="0" smtClean="0"/>
              <a:t>＜</a:t>
            </a:r>
            <a:r>
              <a:rPr lang="ja-JP" altLang="en-US" sz="2400" dirty="0"/>
              <a:t>五＞</a:t>
            </a:r>
            <a:endParaRPr kumimoji="1" lang="ja-JP" altLang="en-US" sz="2400" dirty="0"/>
          </a:p>
        </p:txBody>
      </p:sp>
      <p:pic>
        <p:nvPicPr>
          <p:cNvPr id="4" name="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321151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77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ユダヤ王とその王国</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・我々の専制</a:t>
            </a:r>
            <a:r>
              <a:rPr lang="ja-JP" altLang="en-US" sz="2400" dirty="0">
                <a:solidFill>
                  <a:srgbClr val="FF0000"/>
                </a:solidFill>
              </a:rPr>
              <a:t>は一分の隙</a:t>
            </a:r>
            <a:r>
              <a:rPr lang="ja-JP" altLang="en-US" sz="2400" dirty="0" smtClean="0">
                <a:solidFill>
                  <a:srgbClr val="FF0000"/>
                </a:solidFill>
              </a:rPr>
              <a:t>も無い独裁</a:t>
            </a:r>
            <a:r>
              <a:rPr lang="ja-JP" altLang="en-US" sz="2400" dirty="0">
                <a:solidFill>
                  <a:srgbClr val="FF0000"/>
                </a:solidFill>
              </a:rPr>
              <a:t>である</a:t>
            </a:r>
          </a:p>
          <a:p>
            <a:pPr marL="0" indent="0">
              <a:buNone/>
            </a:pPr>
            <a:r>
              <a:rPr lang="ja-JP" altLang="en-US" sz="2400" dirty="0"/>
              <a:t>  </a:t>
            </a:r>
            <a:r>
              <a:rPr lang="ja-JP" altLang="en-US" sz="2400" dirty="0" smtClean="0"/>
              <a:t>我々の専制</a:t>
            </a:r>
            <a:r>
              <a:rPr lang="ja-JP" altLang="en-US" sz="2400" dirty="0"/>
              <a:t>は一分の隙</a:t>
            </a:r>
            <a:r>
              <a:rPr lang="ja-JP" altLang="en-US" sz="2400" dirty="0" smtClean="0"/>
              <a:t>も無い独裁</a:t>
            </a:r>
            <a:r>
              <a:rPr lang="ja-JP" altLang="en-US" sz="2400" dirty="0"/>
              <a:t>である</a:t>
            </a:r>
            <a:r>
              <a:rPr lang="ja-JP" altLang="en-US" sz="2400" dirty="0" smtClean="0"/>
              <a:t>。</a:t>
            </a:r>
            <a:endParaRPr lang="en-US" altLang="ja-JP" sz="2400" dirty="0" smtClean="0"/>
          </a:p>
          <a:p>
            <a:pPr marL="0" indent="0">
              <a:buNone/>
            </a:pPr>
            <a:r>
              <a:rPr lang="ja-JP" altLang="en-US" sz="2400" dirty="0" smtClean="0"/>
              <a:t>それが如何に、</a:t>
            </a:r>
            <a:r>
              <a:rPr lang="ja-JP" altLang="en-US" sz="2400" dirty="0"/>
              <a:t>炯眼厳格な方法に</a:t>
            </a:r>
            <a:r>
              <a:rPr lang="ja-JP" altLang="en-US" sz="2400" dirty="0" smtClean="0"/>
              <a:t>よってあらゆる不満</a:t>
            </a:r>
            <a:r>
              <a:rPr lang="ja-JP" altLang="en-US" sz="2400" dirty="0"/>
              <a:t>を鎮圧し</a:t>
            </a:r>
            <a:r>
              <a:rPr lang="ja-JP" altLang="en-US" sz="2400" dirty="0" smtClean="0"/>
              <a:t>、全ての制度</a:t>
            </a:r>
            <a:r>
              <a:rPr lang="ja-JP" altLang="en-US" sz="2400" dirty="0"/>
              <a:t>慣習のリベラリズムを麻痺させるかを</a:t>
            </a:r>
            <a:r>
              <a:rPr lang="ja-JP" altLang="en-US" sz="2400" dirty="0" smtClean="0"/>
              <a:t>知るだろう</a:t>
            </a:r>
            <a:r>
              <a:rPr lang="ja-JP" altLang="en-US" sz="2400" dirty="0"/>
              <a:t>。</a:t>
            </a:r>
            <a:endParaRPr kumimoji="1" lang="ja-JP" altLang="en-US" sz="2400" dirty="0"/>
          </a:p>
        </p:txBody>
      </p:sp>
      <p:pic>
        <p:nvPicPr>
          <p:cNvPr id="4" name="7.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27930"/>
            <a:ext cx="609600" cy="609600"/>
          </a:xfrm>
          <a:prstGeom prst="rect">
            <a:avLst/>
          </a:prstGeom>
        </p:spPr>
      </p:pic>
    </p:spTree>
    <p:extLst>
      <p:ext uri="{BB962C8B-B14F-4D97-AF65-F5344CB8AC3E}">
        <p14:creationId xmlns:p14="http://schemas.microsoft.com/office/powerpoint/2010/main" val="307049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48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ホライズン">
  <a:themeElements>
    <a:clrScheme name="ホライズン">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ホライズン">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ホライズン">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71</TotalTime>
  <Words>4082</Words>
  <Application>Microsoft Office PowerPoint</Application>
  <PresentationFormat>画面に合わせる (4:3)</PresentationFormat>
  <Paragraphs>295</Paragraphs>
  <Slides>49</Slides>
  <Notes>0</Notes>
  <HiddenSlides>0</HiddenSlides>
  <MMClips>48</MMClips>
  <ScaleCrop>false</ScaleCrop>
  <HeadingPairs>
    <vt:vector size="4" baseType="variant">
      <vt:variant>
        <vt:lpstr>テーマ</vt:lpstr>
      </vt:variant>
      <vt:variant>
        <vt:i4>1</vt:i4>
      </vt:variant>
      <vt:variant>
        <vt:lpstr>スライド タイトル</vt:lpstr>
      </vt:variant>
      <vt:variant>
        <vt:i4>49</vt:i4>
      </vt:variant>
    </vt:vector>
  </HeadingPairs>
  <TitlesOfParts>
    <vt:vector size="50" baseType="lpstr">
      <vt:lpstr>ホライズン</vt:lpstr>
      <vt:lpstr>PowerPoint プレゼンテーション</vt:lpstr>
      <vt:lpstr>静かなる戦争の為の沈黙の兵器</vt:lpstr>
      <vt:lpstr>ユダヤ王とその王国</vt:lpstr>
      <vt:lpstr>ユダヤ王とその王国</vt:lpstr>
      <vt:lpstr>ユダヤ王とその王国</vt:lpstr>
      <vt:lpstr>ユダヤ王とその王国</vt:lpstr>
      <vt:lpstr>ユダヤ王とその王国</vt:lpstr>
      <vt:lpstr>ユダヤ王とその王国</vt:lpstr>
      <vt:lpstr>ユダヤ王とその王国</vt:lpstr>
      <vt:lpstr>ユダヤ王とその王国</vt:lpstr>
      <vt:lpstr>ユダヤ王とその王国</vt:lpstr>
      <vt:lpstr>ユダヤ王とその王国</vt:lpstr>
      <vt:lpstr>ユダヤ王とその王国</vt:lpstr>
      <vt:lpstr>ユダヤ王とその王国</vt:lpstr>
      <vt:lpstr>ユダヤ王とその王国</vt:lpstr>
      <vt:lpstr>ユダヤ王とその王国</vt:lpstr>
      <vt:lpstr>ユダヤ王とその王国</vt:lpstr>
      <vt:lpstr>ユダヤ王とその王国</vt:lpstr>
      <vt:lpstr>ユダヤ王とその王国</vt:lpstr>
      <vt:lpstr>ユダヤ王とその王国</vt:lpstr>
      <vt:lpstr>ユダヤ王とその王国</vt:lpstr>
      <vt:lpstr>ユダヤ王とその王国</vt:lpstr>
      <vt:lpstr>ユダヤ王とその王国</vt:lpstr>
      <vt:lpstr>ユダヤ王とその王国</vt:lpstr>
      <vt:lpstr>ユダヤ王とその王国</vt:lpstr>
      <vt:lpstr>ユダヤ王とその王国</vt:lpstr>
      <vt:lpstr>ユダヤ王とその王国</vt:lpstr>
      <vt:lpstr>ユダヤ王とその王国</vt:lpstr>
      <vt:lpstr>ユダヤ王とその王国</vt:lpstr>
      <vt:lpstr>ユダヤ王とその王国</vt:lpstr>
      <vt:lpstr>ユダヤ王とその王国</vt:lpstr>
      <vt:lpstr>ユダヤ王とその王国</vt:lpstr>
      <vt:lpstr>ユダヤ王とその王国</vt:lpstr>
      <vt:lpstr>ユダヤ王とその王国</vt:lpstr>
      <vt:lpstr>ユダヤ王とその王国</vt:lpstr>
      <vt:lpstr>ユダヤ王とその王国</vt:lpstr>
      <vt:lpstr>ユダヤ王とその王国</vt:lpstr>
      <vt:lpstr>ユダヤ王とその王国</vt:lpstr>
      <vt:lpstr>ユダヤ王とその王国</vt:lpstr>
      <vt:lpstr>ユダヤ王とその王国</vt:lpstr>
      <vt:lpstr>ユダヤ王とその王国</vt:lpstr>
      <vt:lpstr>ユダヤ王とその王国</vt:lpstr>
      <vt:lpstr>ユダヤ王とその王国</vt:lpstr>
      <vt:lpstr>ユダヤ王とその王国</vt:lpstr>
      <vt:lpstr>ユダヤ王とその王国</vt:lpstr>
      <vt:lpstr>ユダヤ王とその王国</vt:lpstr>
      <vt:lpstr>ユダヤ王とその王国</vt:lpstr>
      <vt:lpstr>ユダヤ王とその王国</vt:lpstr>
      <vt:lpstr>PowerPoint プレゼンテーション</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保守系YouTubeニュース番組</dc:creator>
  <cp:lastModifiedBy>保守系YouTubeニュース番組</cp:lastModifiedBy>
  <cp:revision>7</cp:revision>
  <dcterms:created xsi:type="dcterms:W3CDTF">2015-01-17T04:42:50Z</dcterms:created>
  <dcterms:modified xsi:type="dcterms:W3CDTF">2015-01-19T12:45:43Z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