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59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C30F-FC79-4EAB-BE96-64D7FAD84A8B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3F9E-31EF-4BC5-9D82-0EA51C2A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C30F-FC79-4EAB-BE96-64D7FAD84A8B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3F9E-31EF-4BC5-9D82-0EA51C2A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C30F-FC79-4EAB-BE96-64D7FAD84A8B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3F9E-31EF-4BC5-9D82-0EA51C2A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C30F-FC79-4EAB-BE96-64D7FAD84A8B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3F9E-31EF-4BC5-9D82-0EA51C2A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C30F-FC79-4EAB-BE96-64D7FAD84A8B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3F9E-31EF-4BC5-9D82-0EA51C2A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C30F-FC79-4EAB-BE96-64D7FAD84A8B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3F9E-31EF-4BC5-9D82-0EA51C2A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C30F-FC79-4EAB-BE96-64D7FAD84A8B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3F9E-31EF-4BC5-9D82-0EA51C2A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C30F-FC79-4EAB-BE96-64D7FAD84A8B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3F9E-31EF-4BC5-9D82-0EA51C2A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C30F-FC79-4EAB-BE96-64D7FAD84A8B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3F9E-31EF-4BC5-9D82-0EA51C2A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C30F-FC79-4EAB-BE96-64D7FAD84A8B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3F9E-31EF-4BC5-9D82-0EA51C2A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C30F-FC79-4EAB-BE96-64D7FAD84A8B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3F9E-31EF-4BC5-9D82-0EA51C2A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CA0C30F-FC79-4EAB-BE96-64D7FAD84A8B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7933F9E-31EF-4BC5-9D82-0EA51C2A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160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lang="ja-JP" altLang="en-US" dirty="0"/>
              <a:t>幹部団とメーソン員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・我々は本人も分らない様にメーソン員</a:t>
            </a:r>
            <a:r>
              <a:rPr lang="ja-JP" altLang="en-US" sz="2400" dirty="0">
                <a:solidFill>
                  <a:srgbClr val="FF0000"/>
                </a:solidFill>
              </a:rPr>
              <a:t>を処刑する</a:t>
            </a:r>
          </a:p>
          <a:p>
            <a:pPr marL="0" indent="0">
              <a:buNone/>
            </a:pPr>
            <a:r>
              <a:rPr lang="ja-JP" altLang="en-US" sz="2400" dirty="0"/>
              <a:t>  </a:t>
            </a:r>
            <a:r>
              <a:rPr lang="ja-JP" altLang="en-US" sz="2400" dirty="0" smtClean="0"/>
              <a:t>何人とも</a:t>
            </a:r>
            <a:r>
              <a:rPr lang="ja-JP" altLang="en-US" sz="2400" dirty="0"/>
              <a:t>避けられない終局は死である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どうせ</a:t>
            </a:r>
            <a:r>
              <a:rPr lang="ja-JP" altLang="en-US" sz="2400" dirty="0"/>
              <a:t>避けられないものならば、新秩序の 建設者で</a:t>
            </a:r>
            <a:r>
              <a:rPr lang="ja-JP" altLang="en-US" sz="2400" dirty="0" smtClean="0"/>
              <a:t>ある我々よりも、</a:t>
            </a:r>
            <a:r>
              <a:rPr lang="ja-JP" altLang="en-US" sz="2400" dirty="0"/>
              <a:t>建設の邪魔をする人間に早く回してやった方</a:t>
            </a:r>
            <a:r>
              <a:rPr lang="ja-JP" altLang="en-US" sz="2400" dirty="0" smtClean="0"/>
              <a:t>が宜しい。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我々は、</a:t>
            </a:r>
            <a:r>
              <a:rPr lang="ja-JP" altLang="en-US" sz="2400" dirty="0"/>
              <a:t>同胞</a:t>
            </a:r>
            <a:r>
              <a:rPr lang="ja-JP" altLang="en-US" sz="2400" dirty="0" smtClean="0"/>
              <a:t>の他には誰も気付かない様に、</a:t>
            </a:r>
            <a:r>
              <a:rPr lang="ja-JP" altLang="en-US" sz="2400" dirty="0"/>
              <a:t>本人自身でさえも死刑宣告 </a:t>
            </a:r>
            <a:r>
              <a:rPr lang="ja-JP" altLang="en-US" sz="2400" dirty="0" smtClean="0"/>
              <a:t>された事が解らない様に巧み</a:t>
            </a:r>
            <a:r>
              <a:rPr lang="ja-JP" altLang="en-US" sz="2400" dirty="0"/>
              <a:t>にメーソンを処刑する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必要</a:t>
            </a:r>
            <a:r>
              <a:rPr lang="ja-JP" altLang="en-US" sz="2400" dirty="0"/>
              <a:t>とあれば</a:t>
            </a:r>
            <a:r>
              <a:rPr lang="ja-JP" altLang="en-US" sz="2400" dirty="0" smtClean="0"/>
              <a:t>全員あたかも </a:t>
            </a:r>
            <a:r>
              <a:rPr lang="ja-JP" altLang="en-US" sz="2400" dirty="0"/>
              <a:t>自然死</a:t>
            </a:r>
            <a:r>
              <a:rPr lang="ja-JP" altLang="en-US" sz="2400" dirty="0" smtClean="0"/>
              <a:t>の如く息</a:t>
            </a:r>
            <a:r>
              <a:rPr lang="ja-JP" altLang="en-US" sz="2400" dirty="0"/>
              <a:t>を引き取るのである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/>
              <a:t>……</a:t>
            </a:r>
            <a:r>
              <a:rPr lang="ja-JP" altLang="en-US" sz="2400" dirty="0" smtClean="0"/>
              <a:t>我々はゴイム</a:t>
            </a:r>
            <a:r>
              <a:rPr lang="ja-JP" altLang="en-US" sz="2400" dirty="0"/>
              <a:t>にはリベラリズムを</a:t>
            </a:r>
            <a:r>
              <a:rPr lang="ja-JP" altLang="en-US" sz="2400" dirty="0" smtClean="0"/>
              <a:t>説く</a:t>
            </a:r>
            <a:r>
              <a:rPr lang="ja-JP" altLang="en-US" sz="2400" dirty="0"/>
              <a:t>けれども、同時に一方では</a:t>
            </a:r>
            <a:r>
              <a:rPr lang="ja-JP" altLang="en-US" sz="2400" dirty="0" smtClean="0"/>
              <a:t>、我が民や我らの代理人達にはひたすら恭順</a:t>
            </a:r>
            <a:r>
              <a:rPr lang="ja-JP" altLang="en-US" sz="2400" dirty="0"/>
              <a:t>に</a:t>
            </a:r>
            <a:r>
              <a:rPr lang="ja-JP" altLang="en-US" sz="2400" dirty="0" smtClean="0"/>
              <a:t>服させる。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十五＞</a:t>
            </a:r>
            <a:endParaRPr kumimoji="1" lang="ja-JP" altLang="en-US" sz="2400" dirty="0"/>
          </a:p>
        </p:txBody>
      </p:sp>
      <p:pic>
        <p:nvPicPr>
          <p:cNvPr id="4" name="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69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8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lang="ja-JP" altLang="en-US" dirty="0"/>
              <a:t>幹部団とメーソン員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・世界</a:t>
            </a:r>
            <a:r>
              <a:rPr lang="ja-JP" altLang="en-US" sz="2400" dirty="0">
                <a:solidFill>
                  <a:srgbClr val="FF0000"/>
                </a:solidFill>
              </a:rPr>
              <a:t>同時クーデターの暁には</a:t>
            </a:r>
            <a:r>
              <a:rPr lang="en-US" altLang="ja-JP" sz="2400" dirty="0">
                <a:solidFill>
                  <a:srgbClr val="FF0000"/>
                </a:solidFill>
              </a:rPr>
              <a:t>……</a:t>
            </a:r>
          </a:p>
          <a:p>
            <a:pPr marL="0" indent="0">
              <a:buNone/>
            </a:pPr>
            <a:r>
              <a:rPr lang="en-US" altLang="ja-JP" sz="2400" dirty="0"/>
              <a:t>  </a:t>
            </a:r>
            <a:r>
              <a:rPr lang="ja-JP" altLang="en-US" sz="2400" dirty="0"/>
              <a:t>世界各地に同時にクーデターを勃発</a:t>
            </a:r>
            <a:r>
              <a:rPr lang="ja-JP" altLang="en-US" sz="2400" dirty="0" smtClean="0"/>
              <a:t>させ、遂に決定的に我らが王国</a:t>
            </a:r>
            <a:r>
              <a:rPr lang="ja-JP" altLang="en-US" sz="2400" dirty="0"/>
              <a:t>に突入し、</a:t>
            </a:r>
            <a:r>
              <a:rPr lang="ja-JP" altLang="en-US" sz="2400" dirty="0" smtClean="0"/>
              <a:t>現存する</a:t>
            </a:r>
            <a:r>
              <a:rPr lang="ja-JP" altLang="en-US" sz="2400" dirty="0"/>
              <a:t>政府という政府が誰の目にも没落</a:t>
            </a:r>
            <a:r>
              <a:rPr lang="ja-JP" altLang="en-US" sz="2400" dirty="0" smtClean="0"/>
              <a:t>した事が明らか</a:t>
            </a:r>
            <a:r>
              <a:rPr lang="ja-JP" altLang="en-US" sz="2400" dirty="0"/>
              <a:t>になった時（これが実際に</a:t>
            </a:r>
            <a:r>
              <a:rPr lang="ja-JP" altLang="en-US" sz="2400" dirty="0" smtClean="0"/>
              <a:t>起こる</a:t>
            </a:r>
            <a:r>
              <a:rPr lang="ja-JP" altLang="en-US" sz="2400" dirty="0"/>
              <a:t>には少からぬ時間、恐らくまるまる一世紀</a:t>
            </a:r>
            <a:r>
              <a:rPr lang="ja-JP" altLang="en-US" sz="2400" dirty="0" smtClean="0"/>
              <a:t>はかかるだろう）、我々に対する </a:t>
            </a:r>
            <a:r>
              <a:rPr lang="ja-JP" altLang="en-US" sz="2400" dirty="0"/>
              <a:t>陰謀</a:t>
            </a:r>
            <a:r>
              <a:rPr lang="ja-JP" altLang="en-US" sz="2400" dirty="0" smtClean="0"/>
              <a:t>の類いは</a:t>
            </a:r>
            <a:r>
              <a:rPr lang="ja-JP" altLang="en-US" sz="2400" dirty="0"/>
              <a:t>絶対に存在</a:t>
            </a:r>
            <a:r>
              <a:rPr lang="ja-JP" altLang="en-US" sz="2400" dirty="0" smtClean="0"/>
              <a:t>を許さない様に監視</a:t>
            </a:r>
            <a:r>
              <a:rPr lang="ja-JP" altLang="en-US" sz="2400" dirty="0"/>
              <a:t>する仕事がある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十五＞</a:t>
            </a:r>
            <a:endParaRPr kumimoji="1" lang="ja-JP" altLang="en-US" sz="2400" dirty="0"/>
          </a:p>
        </p:txBody>
      </p:sp>
      <p:pic>
        <p:nvPicPr>
          <p:cNvPr id="4" name="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636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lang="ja-JP" altLang="en-US" dirty="0"/>
              <a:t>幹部団とメーソン員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・「</a:t>
            </a:r>
            <a:r>
              <a:rPr lang="ja-JP" altLang="en-US" sz="2400" dirty="0">
                <a:solidFill>
                  <a:srgbClr val="FF0000"/>
                </a:solidFill>
              </a:rPr>
              <a:t>反ユダヤ主義」</a:t>
            </a:r>
            <a:r>
              <a:rPr lang="ja-JP" altLang="en-US" sz="2400" dirty="0" smtClean="0">
                <a:solidFill>
                  <a:srgbClr val="FF0000"/>
                </a:solidFill>
              </a:rPr>
              <a:t>は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</a:rPr>
              <a:t>　　　　　　下層</a:t>
            </a:r>
            <a:r>
              <a:rPr lang="ja-JP" altLang="en-US" sz="2400" dirty="0">
                <a:solidFill>
                  <a:srgbClr val="FF0000"/>
                </a:solidFill>
              </a:rPr>
              <a:t>ユダヤ人を監視するには必要である</a:t>
            </a:r>
          </a:p>
          <a:p>
            <a:pPr marL="0" indent="0">
              <a:buNone/>
            </a:pPr>
            <a:r>
              <a:rPr lang="ja-JP" altLang="en-US" sz="2400" dirty="0"/>
              <a:t>  実際に</a:t>
            </a:r>
            <a:r>
              <a:rPr lang="ja-JP" altLang="en-US" sz="2400" dirty="0" smtClean="0"/>
              <a:t>は我々は、我々自身</a:t>
            </a:r>
            <a:r>
              <a:rPr lang="ja-JP" altLang="en-US" sz="2400" dirty="0"/>
              <a:t>以外のものは</a:t>
            </a:r>
            <a:r>
              <a:rPr lang="ja-JP" altLang="en-US" sz="2400" dirty="0" smtClean="0"/>
              <a:t>、あらゆる種類</a:t>
            </a:r>
            <a:r>
              <a:rPr lang="ja-JP" altLang="en-US" sz="2400" dirty="0"/>
              <a:t>の支配を一掃</a:t>
            </a:r>
            <a:r>
              <a:rPr lang="ja-JP" altLang="en-US" sz="2400" dirty="0" smtClean="0"/>
              <a:t>したけれども</a:t>
            </a:r>
            <a:r>
              <a:rPr lang="ja-JP" altLang="en-US" sz="2400" dirty="0"/>
              <a:t>、法律上はまだ数多くのものが残っている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今日</a:t>
            </a:r>
            <a:r>
              <a:rPr lang="ja-JP" altLang="en-US" sz="2400" dirty="0"/>
              <a:t>では</a:t>
            </a:r>
            <a:r>
              <a:rPr lang="ja-JP" altLang="en-US" sz="2400" dirty="0" smtClean="0"/>
              <a:t>、何処かの国が我らに</a:t>
            </a:r>
            <a:r>
              <a:rPr lang="ja-JP" altLang="en-US" sz="2400" dirty="0"/>
              <a:t>対して反抗を示したとしても</a:t>
            </a:r>
            <a:r>
              <a:rPr lang="ja-JP" altLang="en-US" sz="2400" dirty="0" smtClean="0"/>
              <a:t>、我々の裁量下、我々の指導下</a:t>
            </a:r>
            <a:r>
              <a:rPr lang="ja-JP" altLang="en-US" sz="2400" dirty="0"/>
              <a:t>にあって</a:t>
            </a:r>
            <a:r>
              <a:rPr lang="ja-JP" altLang="en-US" sz="2400" dirty="0" smtClean="0"/>
              <a:t>形式的</a:t>
            </a:r>
            <a:r>
              <a:rPr lang="ja-JP" altLang="en-US" sz="2400" dirty="0"/>
              <a:t>に反抗してあるに過ぎない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一例</a:t>
            </a:r>
            <a:r>
              <a:rPr lang="ja-JP" altLang="en-US" sz="2400" dirty="0"/>
              <a:t>として反ユダヤ主義は</a:t>
            </a:r>
            <a:r>
              <a:rPr lang="ja-JP" altLang="en-US" sz="2400" dirty="0" smtClean="0"/>
              <a:t>、我々が下層</a:t>
            </a:r>
            <a:r>
              <a:rPr lang="ja-JP" altLang="en-US" sz="2400" dirty="0"/>
              <a:t>の</a:t>
            </a:r>
            <a:r>
              <a:rPr lang="ja-JP" altLang="en-US" sz="2400" dirty="0" smtClean="0"/>
              <a:t>兄弟達［</a:t>
            </a:r>
            <a:r>
              <a:rPr lang="ja-JP" altLang="en-US" sz="2400" dirty="0"/>
              <a:t>ユダヤ人］を監視するに</a:t>
            </a:r>
            <a:r>
              <a:rPr lang="ja-JP" altLang="en-US" sz="2400"/>
              <a:t>は</a:t>
            </a:r>
            <a:r>
              <a:rPr lang="ja-JP" altLang="en-US" sz="2400" smtClean="0"/>
              <a:t>必要欠くべ</a:t>
            </a:r>
            <a:r>
              <a:rPr lang="ja-JP" altLang="en-US" sz="2400" dirty="0"/>
              <a:t>からざるものだからである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九＞</a:t>
            </a:r>
            <a:endParaRPr kumimoji="1" lang="ja-JP" altLang="en-US" sz="2400" dirty="0"/>
          </a:p>
        </p:txBody>
      </p:sp>
      <p:pic>
        <p:nvPicPr>
          <p:cNvPr id="4" name="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5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sz="quarter" idx="13"/>
          </p:nvPr>
        </p:nvSpPr>
        <p:spPr>
          <a:xfrm>
            <a:off x="751656" y="1600200"/>
            <a:ext cx="7924800" cy="41148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2400" dirty="0"/>
              <a:t>お疲れ様でした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 algn="ctr">
              <a:buNone/>
            </a:pPr>
            <a:r>
              <a:rPr lang="ja-JP" altLang="en-US" sz="2400" dirty="0"/>
              <a:t/>
            </a:r>
            <a:br>
              <a:rPr lang="ja-JP" altLang="en-US" sz="2400" dirty="0"/>
            </a:br>
            <a:r>
              <a:rPr lang="ja-JP" altLang="en-US" sz="2400" dirty="0"/>
              <a:t>次は</a:t>
            </a:r>
            <a:r>
              <a:rPr lang="ja-JP" altLang="en-US" sz="2400" dirty="0" smtClean="0"/>
              <a:t>、</a:t>
            </a:r>
            <a:r>
              <a:rPr lang="ja-JP" altLang="en-US" sz="2400" u="sng" dirty="0">
                <a:solidFill>
                  <a:srgbClr val="FF0000"/>
                </a:solidFill>
              </a:rPr>
              <a:t>１１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）ユダヤ王とその王国</a:t>
            </a:r>
            <a:r>
              <a:rPr lang="ja-JP" altLang="en-US" sz="2400" dirty="0" smtClean="0"/>
              <a:t>です。</a:t>
            </a:r>
            <a:endParaRPr kumimoji="1" lang="ja-JP" altLang="en-US" sz="2400" dirty="0"/>
          </a:p>
        </p:txBody>
      </p:sp>
      <p:pic>
        <p:nvPicPr>
          <p:cNvPr id="2" name="おわり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45129" y="62556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2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kumimoji="1" lang="ja-JP" altLang="en-US" sz="2400" dirty="0" smtClean="0"/>
              <a:t>１０）幹部団とメーソン員</a:t>
            </a:r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1470025"/>
          </a:xfrm>
        </p:spPr>
        <p:txBody>
          <a:bodyPr anchor="b"/>
          <a:lstStyle/>
          <a:p>
            <a:r>
              <a:rPr kumimoji="1" lang="ja-JP" altLang="en-US" dirty="0" smtClean="0"/>
              <a:t>静かなる戦争の為の沈黙の兵器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111559" y="6590175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全１２ページ</a:t>
            </a:r>
            <a:endParaRPr kumimoji="1" lang="ja-JP" altLang="en-US" sz="1100" dirty="0"/>
          </a:p>
        </p:txBody>
      </p:sp>
      <p:pic>
        <p:nvPicPr>
          <p:cNvPr id="5" name="はじめ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875" y="5980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2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lang="ja-JP" altLang="en-US" dirty="0"/>
              <a:t>幹部団とメーソン員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76064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ja-JP" altLang="en-US" sz="2300" dirty="0" smtClean="0">
                <a:solidFill>
                  <a:srgbClr val="FF0000"/>
                </a:solidFill>
              </a:rPr>
              <a:t>・メーソン員は我々の</a:t>
            </a:r>
            <a:r>
              <a:rPr lang="ja-JP" altLang="en-US" sz="2300" dirty="0">
                <a:solidFill>
                  <a:srgbClr val="FF0000"/>
                </a:solidFill>
              </a:rPr>
              <a:t>前に立てられた屏風である</a:t>
            </a:r>
          </a:p>
          <a:p>
            <a:pPr marL="0" indent="0">
              <a:buNone/>
            </a:pPr>
            <a:r>
              <a:rPr lang="ja-JP" altLang="en-US" sz="2300" dirty="0"/>
              <a:t>  あれこれの秘密組織の手による専制、その活動は幕の蔭であらゆる代理人の背後</a:t>
            </a:r>
            <a:r>
              <a:rPr lang="ja-JP" altLang="en-US" sz="2300" dirty="0" smtClean="0"/>
              <a:t>で働く</a:t>
            </a:r>
            <a:r>
              <a:rPr lang="ja-JP" altLang="en-US" sz="2300" dirty="0"/>
              <a:t>だけに、</a:t>
            </a:r>
            <a:r>
              <a:rPr lang="ja-JP" altLang="en-US" sz="2300" dirty="0" smtClean="0"/>
              <a:t>手厳しい事でも</a:t>
            </a:r>
            <a:r>
              <a:rPr lang="ja-JP" altLang="en-US" sz="2300" dirty="0"/>
              <a:t>平気でやる</a:t>
            </a:r>
            <a:r>
              <a:rPr lang="ja-JP" altLang="en-US" sz="2300" dirty="0" smtClean="0"/>
              <a:t>。</a:t>
            </a:r>
            <a:endParaRPr lang="en-US" altLang="ja-JP" sz="2300" dirty="0" smtClean="0"/>
          </a:p>
          <a:p>
            <a:pPr marL="0" indent="0">
              <a:buNone/>
            </a:pPr>
            <a:r>
              <a:rPr lang="ja-JP" altLang="en-US" sz="2300" dirty="0" smtClean="0"/>
              <a:t>それら</a:t>
            </a:r>
            <a:r>
              <a:rPr lang="ja-JP" altLang="en-US" sz="2300" dirty="0"/>
              <a:t>代理人たちは交代するので、</a:t>
            </a:r>
            <a:r>
              <a:rPr lang="ja-JP" altLang="en-US" sz="2300" dirty="0" smtClean="0"/>
              <a:t>不当</a:t>
            </a:r>
            <a:r>
              <a:rPr lang="ja-JP" altLang="en-US" sz="2300" dirty="0"/>
              <a:t>に襲われないばかりか、秘密の勢力を効果的に助けている</a:t>
            </a:r>
            <a:r>
              <a:rPr lang="ja-JP" altLang="en-US" sz="2300" dirty="0" smtClean="0"/>
              <a:t>。</a:t>
            </a:r>
            <a:endParaRPr lang="en-US" altLang="ja-JP" sz="2300" dirty="0" smtClean="0"/>
          </a:p>
          <a:p>
            <a:pPr marL="0" indent="0">
              <a:buNone/>
            </a:pPr>
            <a:r>
              <a:rPr lang="ja-JP" altLang="en-US" sz="2300" dirty="0" smtClean="0"/>
              <a:t>しばしば</a:t>
            </a:r>
            <a:r>
              <a:rPr lang="ja-JP" altLang="en-US" sz="2300" dirty="0"/>
              <a:t>交代</a:t>
            </a:r>
            <a:r>
              <a:rPr lang="ja-JP" altLang="en-US" sz="2300" dirty="0" smtClean="0"/>
              <a:t>するお蔭で、</a:t>
            </a:r>
            <a:r>
              <a:rPr lang="ja-JP" altLang="en-US" sz="2300" dirty="0"/>
              <a:t>長期活動の報酬が</a:t>
            </a:r>
            <a:r>
              <a:rPr lang="ja-JP" altLang="en-US" sz="2300" dirty="0" smtClean="0"/>
              <a:t>節減出来るの</a:t>
            </a:r>
            <a:r>
              <a:rPr lang="ja-JP" altLang="en-US" sz="2300" dirty="0"/>
              <a:t>である</a:t>
            </a:r>
            <a:r>
              <a:rPr lang="ja-JP" altLang="en-US" sz="2300" dirty="0" smtClean="0"/>
              <a:t>。</a:t>
            </a:r>
            <a:endParaRPr lang="en-US" altLang="ja-JP" sz="2300" dirty="0" smtClean="0"/>
          </a:p>
          <a:p>
            <a:pPr marL="0" indent="0">
              <a:buNone/>
            </a:pPr>
            <a:r>
              <a:rPr lang="ja-JP" altLang="en-US" sz="2300" dirty="0" smtClean="0"/>
              <a:t>見えない</a:t>
            </a:r>
            <a:r>
              <a:rPr lang="ja-JP" altLang="en-US" sz="2300" dirty="0"/>
              <a:t>勢力というものを転覆する</a:t>
            </a:r>
            <a:r>
              <a:rPr lang="ja-JP" altLang="en-US" sz="2300" dirty="0" smtClean="0"/>
              <a:t>位置</a:t>
            </a:r>
            <a:r>
              <a:rPr lang="ja-JP" altLang="en-US" sz="2300" dirty="0"/>
              <a:t>にあるの</a:t>
            </a:r>
            <a:r>
              <a:rPr lang="ja-JP" altLang="en-US" sz="2300" dirty="0" smtClean="0"/>
              <a:t>は一体誰</a:t>
            </a:r>
            <a:r>
              <a:rPr lang="ja-JP" altLang="en-US" sz="2300" dirty="0"/>
              <a:t>か</a:t>
            </a:r>
            <a:r>
              <a:rPr lang="ja-JP" altLang="en-US" sz="2300" dirty="0" smtClean="0"/>
              <a:t>？</a:t>
            </a:r>
            <a:endParaRPr lang="en-US" altLang="ja-JP" sz="2300" dirty="0" smtClean="0"/>
          </a:p>
          <a:p>
            <a:pPr marL="0" indent="0">
              <a:buNone/>
            </a:pPr>
            <a:r>
              <a:rPr lang="ja-JP" altLang="en-US" sz="2300" dirty="0" smtClean="0"/>
              <a:t>此処にこそ我々の</a:t>
            </a:r>
            <a:r>
              <a:rPr lang="ja-JP" altLang="en-US" sz="2300" dirty="0"/>
              <a:t>特徴がある</a:t>
            </a:r>
            <a:r>
              <a:rPr lang="ja-JP" altLang="en-US" sz="2300" dirty="0" smtClean="0"/>
              <a:t>。</a:t>
            </a:r>
            <a:endParaRPr lang="en-US" altLang="ja-JP" sz="2300" dirty="0" smtClean="0"/>
          </a:p>
          <a:p>
            <a:pPr marL="0" indent="0">
              <a:buNone/>
            </a:pPr>
            <a:r>
              <a:rPr lang="ja-JP" altLang="en-US" sz="2300" dirty="0" smtClean="0"/>
              <a:t>非ユダヤ人</a:t>
            </a:r>
            <a:r>
              <a:rPr lang="ja-JP" altLang="en-US" sz="2300" dirty="0"/>
              <a:t>を</a:t>
            </a:r>
            <a:r>
              <a:rPr lang="ja-JP" altLang="en-US" sz="2300" dirty="0" smtClean="0"/>
              <a:t>入れて</a:t>
            </a:r>
            <a:r>
              <a:rPr lang="ja-JP" altLang="en-US" sz="2300" dirty="0"/>
              <a:t>あるメーソン員は</a:t>
            </a:r>
            <a:r>
              <a:rPr lang="ja-JP" altLang="en-US" sz="2300" dirty="0" smtClean="0"/>
              <a:t>、我々と我々の目標</a:t>
            </a:r>
            <a:r>
              <a:rPr lang="ja-JP" altLang="en-US" sz="2300" dirty="0"/>
              <a:t>の前に立てられた屏風と</a:t>
            </a:r>
            <a:r>
              <a:rPr lang="ja-JP" altLang="en-US" sz="2300" dirty="0" smtClean="0"/>
              <a:t>して秘密裏に</a:t>
            </a:r>
            <a:r>
              <a:rPr lang="ja-JP" altLang="en-US" sz="2300" dirty="0"/>
              <a:t>活動するが</a:t>
            </a:r>
            <a:r>
              <a:rPr lang="ja-JP" altLang="en-US" sz="2300" dirty="0" smtClean="0"/>
              <a:t>、我が勢力</a:t>
            </a:r>
            <a:r>
              <a:rPr lang="ja-JP" altLang="en-US" sz="2300" dirty="0"/>
              <a:t>の活動計画は、その所在すら人民には全く謎に包まれた</a:t>
            </a:r>
            <a:r>
              <a:rPr lang="ja-JP" altLang="en-US" sz="2300" dirty="0" smtClean="0"/>
              <a:t>ままに</a:t>
            </a:r>
            <a:r>
              <a:rPr lang="ja-JP" altLang="en-US" sz="2300" dirty="0"/>
              <a:t>される。</a:t>
            </a:r>
            <a:endParaRPr kumimoji="1" lang="ja-JP" altLang="en-US" sz="2300" dirty="0"/>
          </a:p>
        </p:txBody>
      </p:sp>
      <p:pic>
        <p:nvPicPr>
          <p:cNvPr id="4" name="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0474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lang="ja-JP" altLang="en-US" dirty="0"/>
              <a:t>幹部団とメーソン員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・我々の幹部団</a:t>
            </a:r>
            <a:r>
              <a:rPr lang="ja-JP" altLang="en-US" sz="2400" dirty="0">
                <a:solidFill>
                  <a:srgbClr val="FF0000"/>
                </a:solidFill>
              </a:rPr>
              <a:t>は特別な人士で構成される</a:t>
            </a:r>
          </a:p>
          <a:p>
            <a:pPr marL="0" indent="0">
              <a:buNone/>
            </a:pPr>
            <a:r>
              <a:rPr lang="ja-JP" altLang="en-US" sz="2400" dirty="0"/>
              <a:t>  </a:t>
            </a:r>
            <a:r>
              <a:rPr lang="ja-JP" altLang="en-US" sz="2400" dirty="0" smtClean="0"/>
              <a:t>我々の幹部団</a:t>
            </a:r>
            <a:r>
              <a:rPr lang="ja-JP" altLang="en-US" sz="2400" dirty="0"/>
              <a:t>は、周囲に全分野の</a:t>
            </a:r>
            <a:r>
              <a:rPr lang="ja-JP" altLang="en-US" sz="2400" dirty="0" smtClean="0"/>
              <a:t>知的人士を</a:t>
            </a:r>
            <a:r>
              <a:rPr lang="ja-JP" altLang="en-US" sz="2400" dirty="0"/>
              <a:t>従え、その中心にあって仕事を</a:t>
            </a:r>
            <a:r>
              <a:rPr lang="ja-JP" altLang="en-US" sz="2400" dirty="0" smtClean="0"/>
              <a:t>する様にしなければ</a:t>
            </a:r>
            <a:r>
              <a:rPr lang="ja-JP" altLang="en-US" sz="2400" dirty="0"/>
              <a:t>ならない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幹部団</a:t>
            </a:r>
            <a:r>
              <a:rPr lang="ja-JP" altLang="en-US" sz="2400" dirty="0"/>
              <a:t>は、政界人、老練な法曹人、行政官、外交官、 そして決定的に重要</a:t>
            </a:r>
            <a:r>
              <a:rPr lang="ja-JP" altLang="en-US" sz="2400" dirty="0" smtClean="0"/>
              <a:t>な事は、我々の</a:t>
            </a:r>
            <a:r>
              <a:rPr lang="ja-JP" altLang="en-US" sz="2400" dirty="0"/>
              <a:t>特別な教育機関で特別教育を受けた人士で 構成されるだろう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これら</a:t>
            </a:r>
            <a:r>
              <a:rPr lang="ja-JP" altLang="en-US" sz="2400" dirty="0"/>
              <a:t>の人士は、社会構造</a:t>
            </a:r>
            <a:r>
              <a:rPr lang="ja-JP" altLang="en-US" sz="2400" dirty="0" smtClean="0"/>
              <a:t>の全ての機微</a:t>
            </a:r>
            <a:r>
              <a:rPr lang="ja-JP" altLang="en-US" sz="2400" dirty="0"/>
              <a:t>を知っていて、政治</a:t>
            </a:r>
            <a:r>
              <a:rPr lang="ja-JP" altLang="en-US" sz="2400" dirty="0" smtClean="0"/>
              <a:t>の初歩から　要諦</a:t>
            </a:r>
            <a:r>
              <a:rPr lang="ja-JP" altLang="en-US" sz="2400" dirty="0"/>
              <a:t>まで</a:t>
            </a:r>
            <a:r>
              <a:rPr lang="ja-JP" altLang="en-US" sz="2400" dirty="0" smtClean="0"/>
              <a:t>の全ての用語</a:t>
            </a:r>
            <a:r>
              <a:rPr lang="ja-JP" altLang="en-US" sz="2400" dirty="0"/>
              <a:t>に通じている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これ等の</a:t>
            </a:r>
            <a:r>
              <a:rPr lang="ja-JP" altLang="en-US" sz="2400" dirty="0" smtClean="0"/>
              <a:t>人士</a:t>
            </a:r>
            <a:r>
              <a:rPr lang="ja-JP" altLang="en-US" sz="2400" dirty="0"/>
              <a:t>は、人間の</a:t>
            </a:r>
            <a:r>
              <a:rPr lang="ja-JP" altLang="en-US" sz="2400" dirty="0" smtClean="0"/>
              <a:t>裏側全てに</a:t>
            </a:r>
            <a:r>
              <a:rPr lang="ja-JP" altLang="en-US" sz="2400" dirty="0"/>
              <a:t>通じ</a:t>
            </a:r>
            <a:r>
              <a:rPr lang="ja-JP" altLang="en-US" sz="2400" dirty="0" smtClean="0"/>
              <a:t>、彼らが操作</a:t>
            </a:r>
            <a:r>
              <a:rPr lang="ja-JP" altLang="en-US" sz="2400" dirty="0"/>
              <a:t>しなければならない人間機微の体系を熟知している</a:t>
            </a:r>
            <a:r>
              <a:rPr lang="en-US" altLang="ja-JP" sz="2400" dirty="0" smtClean="0"/>
              <a:t>……</a:t>
            </a:r>
          </a:p>
          <a:p>
            <a:pPr marL="0" indent="0">
              <a:buNone/>
            </a:pPr>
            <a:r>
              <a:rPr lang="ja-JP" altLang="en-US" sz="2400" dirty="0" smtClean="0"/>
              <a:t>言うまでもない事であるが、我々の陣営</a:t>
            </a:r>
            <a:r>
              <a:rPr lang="ja-JP" altLang="en-US" sz="2400" dirty="0"/>
              <a:t>の補佐役をゴイムから選んではならない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彼らは何</a:t>
            </a:r>
            <a:r>
              <a:rPr lang="ja-JP" altLang="en-US" sz="2400" dirty="0"/>
              <a:t>が目的かを考える苦労をせず、何が必要</a:t>
            </a:r>
            <a:r>
              <a:rPr lang="ja-JP" altLang="en-US" sz="2400" dirty="0" smtClean="0"/>
              <a:t>な事であるかを決して</a:t>
            </a:r>
            <a:r>
              <a:rPr lang="ja-JP" altLang="en-US" sz="2400" dirty="0"/>
              <a:t>熟考せずに 事を</a:t>
            </a:r>
            <a:r>
              <a:rPr lang="ja-JP" altLang="en-US" sz="2400" dirty="0" smtClean="0"/>
              <a:t>運ぶ事に慣らされて</a:t>
            </a:r>
            <a:r>
              <a:rPr lang="ja-JP" altLang="en-US" sz="2400" dirty="0"/>
              <a:t>いる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ゴイムの役人達は、</a:t>
            </a:r>
            <a:r>
              <a:rPr lang="ja-JP" altLang="en-US" sz="2400" dirty="0"/>
              <a:t>書類に目を通さずに署名を</a:t>
            </a:r>
            <a:r>
              <a:rPr lang="ja-JP" altLang="en-US" sz="2400" dirty="0" smtClean="0"/>
              <a:t>して</a:t>
            </a:r>
            <a:r>
              <a:rPr lang="ja-JP" altLang="en-US" sz="2400" dirty="0"/>
              <a:t>いる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報酬</a:t>
            </a:r>
            <a:r>
              <a:rPr lang="ja-JP" altLang="en-US" sz="2400" dirty="0"/>
              <a:t>目当てか野望</a:t>
            </a:r>
            <a:r>
              <a:rPr lang="ja-JP" altLang="en-US" sz="2400" dirty="0" smtClean="0"/>
              <a:t>の為か</a:t>
            </a:r>
            <a:r>
              <a:rPr lang="ja-JP" altLang="en-US" sz="2400" dirty="0"/>
              <a:t>で仕事をしているのである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八＞</a:t>
            </a:r>
            <a:endParaRPr kumimoji="1" lang="ja-JP" altLang="en-US" sz="2400" dirty="0"/>
          </a:p>
        </p:txBody>
      </p:sp>
      <p:pic>
        <p:nvPicPr>
          <p:cNvPr id="4" name="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4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lang="ja-JP" altLang="en-US" dirty="0"/>
              <a:t>幹部団とメーソン員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・ユダヤ人</a:t>
            </a:r>
            <a:r>
              <a:rPr lang="ja-JP" altLang="en-US" sz="2400" dirty="0">
                <a:solidFill>
                  <a:srgbClr val="FF0000"/>
                </a:solidFill>
              </a:rPr>
              <a:t>教育の</a:t>
            </a:r>
            <a:r>
              <a:rPr lang="ja-JP" altLang="en-US" sz="2400" dirty="0" smtClean="0">
                <a:solidFill>
                  <a:srgbClr val="FF0000"/>
                </a:solidFill>
              </a:rPr>
              <a:t>主なる</a:t>
            </a:r>
            <a:r>
              <a:rPr lang="ja-JP" altLang="en-US" sz="2400" dirty="0">
                <a:solidFill>
                  <a:srgbClr val="FF0000"/>
                </a:solidFill>
              </a:rPr>
              <a:t>内容は経済学である</a:t>
            </a:r>
          </a:p>
          <a:p>
            <a:pPr marL="0" indent="0">
              <a:buNone/>
            </a:pPr>
            <a:r>
              <a:rPr lang="ja-JP" altLang="en-US" sz="2400" dirty="0"/>
              <a:t>  </a:t>
            </a:r>
            <a:r>
              <a:rPr lang="ja-JP" altLang="en-US" sz="2400" dirty="0" smtClean="0"/>
              <a:t>我々は全世界</a:t>
            </a:r>
            <a:r>
              <a:rPr lang="ja-JP" altLang="en-US" sz="2400" dirty="0"/>
              <a:t>の経済人</a:t>
            </a:r>
            <a:r>
              <a:rPr lang="ja-JP" altLang="en-US" sz="2400" dirty="0" smtClean="0"/>
              <a:t>に我らの政府</a:t>
            </a:r>
            <a:r>
              <a:rPr lang="ja-JP" altLang="en-US" sz="2400" dirty="0"/>
              <a:t>を取り巻かせるであろう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ユダヤ人教育の主なる</a:t>
            </a:r>
            <a:r>
              <a:rPr lang="ja-JP" altLang="en-US" sz="2400" dirty="0"/>
              <a:t>内容が経済学であるのは、この目的</a:t>
            </a:r>
            <a:r>
              <a:rPr lang="ja-JP" altLang="en-US" sz="2400" dirty="0" smtClean="0"/>
              <a:t>の為である。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更に、我々の周囲に</a:t>
            </a:r>
            <a:r>
              <a:rPr lang="ja-JP" altLang="en-US" sz="2400" dirty="0"/>
              <a:t>は、銀行家、産業人、</a:t>
            </a:r>
            <a:r>
              <a:rPr lang="ja-JP" altLang="en-US" sz="2400" dirty="0" smtClean="0"/>
              <a:t>資本家</a:t>
            </a:r>
            <a:r>
              <a:rPr lang="en-US" altLang="ja-JP" sz="2400" dirty="0" smtClean="0"/>
              <a:t>…</a:t>
            </a:r>
          </a:p>
          <a:p>
            <a:pPr marL="0" indent="0">
              <a:buNone/>
            </a:pPr>
            <a:r>
              <a:rPr lang="ja-JP" altLang="en-US" sz="2400" dirty="0" smtClean="0"/>
              <a:t>大切な事は、百万</a:t>
            </a:r>
            <a:r>
              <a:rPr lang="ja-JP" altLang="en-US" sz="2400" dirty="0"/>
              <a:t>長者といった</a:t>
            </a:r>
            <a:r>
              <a:rPr lang="ja-JP" altLang="en-US" sz="2400" dirty="0" smtClean="0"/>
              <a:t>人達の煌びやかな群</a:t>
            </a:r>
            <a:r>
              <a:rPr lang="ja-JP" altLang="en-US" sz="2400" dirty="0"/>
              <a:t>がいる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実際の所、</a:t>
            </a:r>
            <a:r>
              <a:rPr lang="ja-JP" altLang="en-US" sz="2400" dirty="0"/>
              <a:t>万事は金で解決がつくからである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八＞</a:t>
            </a:r>
            <a:endParaRPr kumimoji="1" lang="ja-JP" altLang="en-US" sz="2400" dirty="0"/>
          </a:p>
        </p:txBody>
      </p:sp>
      <p:pic>
        <p:nvPicPr>
          <p:cNvPr id="5" name="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2440" y="6249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lang="ja-JP" altLang="en-US" dirty="0"/>
              <a:t>幹部団とメーソン員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・秘密</a:t>
            </a:r>
            <a:r>
              <a:rPr lang="ja-JP" altLang="en-US" sz="2400" dirty="0">
                <a:solidFill>
                  <a:srgbClr val="FF0000"/>
                </a:solidFill>
              </a:rPr>
              <a:t>結社に喜んで</a:t>
            </a:r>
            <a:r>
              <a:rPr lang="ja-JP" altLang="en-US" sz="2400" dirty="0" smtClean="0">
                <a:solidFill>
                  <a:srgbClr val="FF0000"/>
                </a:solidFill>
              </a:rPr>
              <a:t>入って来るのは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　　　　　　　　　一般人</a:t>
            </a:r>
            <a:r>
              <a:rPr lang="ja-JP" altLang="en-US" sz="2400" dirty="0">
                <a:solidFill>
                  <a:srgbClr val="FF0000"/>
                </a:solidFill>
              </a:rPr>
              <a:t>の中では軽薄に属する人間が多い</a:t>
            </a:r>
          </a:p>
          <a:p>
            <a:pPr marL="0" indent="0">
              <a:buNone/>
            </a:pPr>
            <a:r>
              <a:rPr lang="ja-JP" altLang="en-US" sz="2400" dirty="0"/>
              <a:t>  秘密結社に喜んで</a:t>
            </a:r>
            <a:r>
              <a:rPr lang="ja-JP" altLang="en-US" sz="2400" dirty="0" smtClean="0"/>
              <a:t>入って来るのは、</a:t>
            </a:r>
            <a:r>
              <a:rPr lang="ja-JP" altLang="en-US" sz="2400" dirty="0"/>
              <a:t>世渡り</a:t>
            </a:r>
            <a:r>
              <a:rPr lang="ja-JP" altLang="en-US" sz="2400" dirty="0" smtClean="0"/>
              <a:t>が上手く出世</a:t>
            </a:r>
            <a:r>
              <a:rPr lang="ja-JP" altLang="en-US" sz="2400" dirty="0"/>
              <a:t>第一主義で、一般人の中</a:t>
            </a:r>
            <a:r>
              <a:rPr lang="ja-JP" altLang="en-US" sz="2400" dirty="0" smtClean="0"/>
              <a:t>では</a:t>
            </a:r>
            <a:r>
              <a:rPr lang="ja-JP" altLang="en-US" sz="2400" dirty="0"/>
              <a:t>軽薄に属する人物が多いので</a:t>
            </a:r>
            <a:r>
              <a:rPr lang="ja-JP" altLang="en-US" sz="2400" dirty="0" smtClean="0"/>
              <a:t>、彼らを御して我々が仕組んだ事を片付けさせる</a:t>
            </a:r>
            <a:r>
              <a:rPr lang="ja-JP" altLang="en-US" sz="2400" dirty="0"/>
              <a:t>のは、さして苦労</a:t>
            </a:r>
            <a:r>
              <a:rPr lang="ja-JP" altLang="en-US" sz="2400" dirty="0" smtClean="0"/>
              <a:t>の要る事では無い。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十五＞</a:t>
            </a:r>
            <a:endParaRPr kumimoji="1" lang="ja-JP" altLang="en-US" sz="2400" dirty="0"/>
          </a:p>
        </p:txBody>
      </p:sp>
      <p:pic>
        <p:nvPicPr>
          <p:cNvPr id="4" name="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12161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7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lang="ja-JP" altLang="en-US" dirty="0"/>
              <a:t>幹部団とメーソン員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・王国</a:t>
            </a:r>
            <a:r>
              <a:rPr lang="ja-JP" altLang="en-US" sz="2400" dirty="0">
                <a:solidFill>
                  <a:srgbClr val="FF0000"/>
                </a:solidFill>
              </a:rPr>
              <a:t>実現まではフリーメーソン支部を世界各国に増設する</a:t>
            </a:r>
          </a:p>
          <a:p>
            <a:pPr marL="0" indent="0">
              <a:buNone/>
            </a:pPr>
            <a:r>
              <a:rPr lang="ja-JP" altLang="en-US" sz="2400" dirty="0"/>
              <a:t>  </a:t>
            </a:r>
            <a:r>
              <a:rPr lang="ja-JP" altLang="en-US" sz="2400" dirty="0" smtClean="0"/>
              <a:t>我々の王国</a:t>
            </a:r>
            <a:r>
              <a:rPr lang="ja-JP" altLang="en-US" sz="2400" dirty="0"/>
              <a:t>を実現するまでの期間は</a:t>
            </a:r>
            <a:r>
              <a:rPr lang="en-US" altLang="ja-JP" sz="2400" dirty="0" smtClean="0"/>
              <a:t>……</a:t>
            </a:r>
          </a:p>
          <a:p>
            <a:pPr marL="0" indent="0">
              <a:buNone/>
            </a:pPr>
            <a:r>
              <a:rPr lang="ja-JP" altLang="en-US" sz="2400" dirty="0" smtClean="0"/>
              <a:t>フリーメーソン</a:t>
            </a:r>
            <a:r>
              <a:rPr lang="ja-JP" altLang="en-US" sz="2400" dirty="0"/>
              <a:t>支部を世界各国に</a:t>
            </a:r>
            <a:r>
              <a:rPr lang="ja-JP" altLang="en-US" sz="2400" dirty="0" smtClean="0"/>
              <a:t>どしどし</a:t>
            </a:r>
            <a:r>
              <a:rPr lang="ja-JP" altLang="en-US" sz="2400" dirty="0"/>
              <a:t>増設し、そこへ名士になりそうな人物、現に名士である人物を引き入れる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それと</a:t>
            </a:r>
            <a:r>
              <a:rPr lang="ja-JP" altLang="en-US" sz="2400" dirty="0"/>
              <a:t>いうのも</a:t>
            </a:r>
            <a:r>
              <a:rPr lang="ja-JP" altLang="en-US" sz="2400" dirty="0" smtClean="0"/>
              <a:t>、それら支部</a:t>
            </a:r>
            <a:r>
              <a:rPr lang="ja-JP" altLang="en-US" sz="2400" dirty="0"/>
              <a:t>は重要な情報集積所であり、情報を流す出口でもあるからで 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メーソン</a:t>
            </a:r>
            <a:r>
              <a:rPr lang="ja-JP" altLang="en-US" sz="2400" dirty="0"/>
              <a:t>の全支部は</a:t>
            </a:r>
            <a:r>
              <a:rPr lang="ja-JP" altLang="en-US" sz="2400" dirty="0" smtClean="0"/>
              <a:t>、我々だけが承知</a:t>
            </a:r>
            <a:r>
              <a:rPr lang="ja-JP" altLang="en-US" sz="2400" dirty="0"/>
              <a:t>していて他には絶対に誰も</a:t>
            </a:r>
            <a:r>
              <a:rPr lang="ja-JP" altLang="en-US" sz="2400" dirty="0" smtClean="0"/>
              <a:t>知らない中央</a:t>
            </a:r>
            <a:r>
              <a:rPr lang="ja-JP" altLang="en-US" sz="2400" dirty="0"/>
              <a:t>管理機構の下に置く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その</a:t>
            </a:r>
            <a:r>
              <a:rPr lang="ja-JP" altLang="en-US" sz="2400" dirty="0"/>
              <a:t>機構を構成するのは</a:t>
            </a:r>
            <a:r>
              <a:rPr lang="ja-JP" altLang="en-US" sz="2400" dirty="0" smtClean="0"/>
              <a:t>、我らの学</a:t>
            </a:r>
            <a:r>
              <a:rPr lang="ja-JP" altLang="en-US" sz="2400" dirty="0"/>
              <a:t>織</a:t>
            </a:r>
            <a:r>
              <a:rPr lang="ja-JP" altLang="en-US" sz="2400" dirty="0" smtClean="0"/>
              <a:t>ある長老達である。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支部には</a:t>
            </a:r>
            <a:r>
              <a:rPr lang="ja-JP" altLang="en-US" sz="2400" dirty="0" smtClean="0"/>
              <a:t>代表者が要るが、彼らは上記</a:t>
            </a:r>
            <a:r>
              <a:rPr lang="ja-JP" altLang="en-US" sz="2400" dirty="0"/>
              <a:t>のメーソンの真の管理機構</a:t>
            </a:r>
            <a:r>
              <a:rPr lang="ja-JP" altLang="en-US" sz="2400" dirty="0" smtClean="0"/>
              <a:t>を覆い隠す為に置かれる</a:t>
            </a:r>
            <a:r>
              <a:rPr lang="ja-JP" altLang="en-US" sz="2400" dirty="0"/>
              <a:t>ものであり、標語や計画は蔭の管理機構から発せられるのである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＜十五</a:t>
            </a:r>
            <a:r>
              <a:rPr lang="ja-JP" altLang="en-US" sz="2400" dirty="0"/>
              <a:t>＞</a:t>
            </a:r>
            <a:endParaRPr kumimoji="1" lang="ja-JP" altLang="en-US" sz="2400" dirty="0"/>
          </a:p>
        </p:txBody>
      </p:sp>
      <p:pic>
        <p:nvPicPr>
          <p:cNvPr id="4" name="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2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lang="ja-JP" altLang="en-US" dirty="0"/>
              <a:t>幹部団とメーソン員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12968" cy="576064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ja-JP" altLang="en-US" sz="2070" dirty="0" smtClean="0">
                <a:solidFill>
                  <a:srgbClr val="FF0000"/>
                </a:solidFill>
              </a:rPr>
              <a:t>・我らの王国</a:t>
            </a:r>
            <a:r>
              <a:rPr lang="ja-JP" altLang="en-US" sz="2070" dirty="0">
                <a:solidFill>
                  <a:srgbClr val="FF0000"/>
                </a:solidFill>
              </a:rPr>
              <a:t>樹立の際には現存秘密結社はすべて解散させる</a:t>
            </a:r>
          </a:p>
          <a:p>
            <a:pPr marL="0" indent="0">
              <a:buNone/>
            </a:pPr>
            <a:r>
              <a:rPr lang="ja-JP" altLang="en-US" sz="2070" dirty="0"/>
              <a:t>  </a:t>
            </a:r>
            <a:r>
              <a:rPr lang="ja-JP" altLang="en-US" sz="2070" dirty="0" smtClean="0"/>
              <a:t>この為には、我々の王国</a:t>
            </a:r>
            <a:r>
              <a:rPr lang="ja-JP" altLang="en-US" sz="2070" dirty="0"/>
              <a:t>到来に反対しいやしくも武器を執る（手にする）</a:t>
            </a:r>
            <a:r>
              <a:rPr lang="ja-JP" altLang="en-US" sz="2070" dirty="0" smtClean="0"/>
              <a:t>者は</a:t>
            </a:r>
            <a:r>
              <a:rPr lang="ja-JP" altLang="en-US" sz="2070" dirty="0"/>
              <a:t>一人たりとも容赦なく殺戮する</a:t>
            </a:r>
            <a:r>
              <a:rPr lang="ja-JP" altLang="en-US" sz="2070" dirty="0" smtClean="0"/>
              <a:t>。</a:t>
            </a:r>
            <a:endParaRPr lang="en-US" altLang="ja-JP" sz="2070" dirty="0" smtClean="0"/>
          </a:p>
          <a:p>
            <a:pPr marL="0" indent="0">
              <a:buNone/>
            </a:pPr>
            <a:r>
              <a:rPr lang="ja-JP" altLang="en-US" sz="2070" dirty="0" smtClean="0"/>
              <a:t>秘密</a:t>
            </a:r>
            <a:r>
              <a:rPr lang="ja-JP" altLang="en-US" sz="2070" dirty="0"/>
              <a:t>結社に</a:t>
            </a:r>
            <a:r>
              <a:rPr lang="ja-JP" altLang="en-US" sz="2070" dirty="0" smtClean="0"/>
              <a:t>類するあらゆる種類</a:t>
            </a:r>
            <a:r>
              <a:rPr lang="ja-JP" altLang="en-US" sz="2070" dirty="0"/>
              <a:t>の新団体結成も</a:t>
            </a:r>
            <a:r>
              <a:rPr lang="ja-JP" altLang="en-US" sz="2070" dirty="0" smtClean="0"/>
              <a:t>また</a:t>
            </a:r>
            <a:r>
              <a:rPr lang="ja-JP" altLang="en-US" sz="2070" dirty="0"/>
              <a:t>、死をもって処する</a:t>
            </a:r>
            <a:r>
              <a:rPr lang="ja-JP" altLang="en-US" sz="2070" dirty="0" smtClean="0"/>
              <a:t>。</a:t>
            </a:r>
            <a:endParaRPr lang="en-US" altLang="ja-JP" sz="2070" dirty="0" smtClean="0"/>
          </a:p>
          <a:p>
            <a:pPr marL="0" indent="0">
              <a:buNone/>
            </a:pPr>
            <a:r>
              <a:rPr lang="ja-JP" altLang="en-US" sz="2070" dirty="0" smtClean="0"/>
              <a:t>我々が認めて</a:t>
            </a:r>
            <a:r>
              <a:rPr lang="ja-JP" altLang="en-US" sz="2070" dirty="0"/>
              <a:t>いる現存秘密結社は、役立つものも</a:t>
            </a:r>
            <a:r>
              <a:rPr lang="ja-JP" altLang="en-US" sz="2070" dirty="0" smtClean="0"/>
              <a:t>役立った</a:t>
            </a:r>
            <a:r>
              <a:rPr lang="ja-JP" altLang="en-US" sz="2070" dirty="0"/>
              <a:t>ことのあるものも、一率に解散させ、欧州から遥か離れた地方へ追放する</a:t>
            </a:r>
            <a:r>
              <a:rPr lang="ja-JP" altLang="en-US" sz="2070" dirty="0" smtClean="0"/>
              <a:t>。</a:t>
            </a:r>
            <a:endParaRPr lang="en-US" altLang="ja-JP" sz="2070" dirty="0" smtClean="0"/>
          </a:p>
          <a:p>
            <a:pPr marL="0" indent="0">
              <a:buNone/>
            </a:pPr>
            <a:r>
              <a:rPr lang="ja-JP" altLang="en-US" sz="2070" dirty="0" smtClean="0"/>
              <a:t>余りにも事情</a:t>
            </a:r>
            <a:r>
              <a:rPr lang="ja-JP" altLang="en-US" sz="2070" dirty="0"/>
              <a:t>をよく知り過ぎたゴイのメーソン員にも同断の処置を執る</a:t>
            </a:r>
            <a:r>
              <a:rPr lang="ja-JP" altLang="en-US" sz="2070" dirty="0" smtClean="0"/>
              <a:t>。</a:t>
            </a:r>
            <a:endParaRPr lang="en-US" altLang="ja-JP" sz="2070" dirty="0" smtClean="0"/>
          </a:p>
          <a:p>
            <a:pPr marL="0" indent="0">
              <a:buNone/>
            </a:pPr>
            <a:r>
              <a:rPr lang="ja-JP" altLang="en-US" sz="2070" dirty="0" smtClean="0"/>
              <a:t>何等かの理由で</a:t>
            </a:r>
            <a:r>
              <a:rPr lang="ja-JP" altLang="en-US" sz="2070" dirty="0"/>
              <a:t>この処置を執らなかった者に対しても、追放の恐怖で脅迫しておく</a:t>
            </a:r>
            <a:r>
              <a:rPr lang="ja-JP" altLang="en-US" sz="2070" dirty="0" smtClean="0"/>
              <a:t>。</a:t>
            </a:r>
            <a:endParaRPr lang="en-US" altLang="ja-JP" sz="2070" dirty="0" smtClean="0"/>
          </a:p>
          <a:p>
            <a:pPr marL="0" indent="0">
              <a:buNone/>
            </a:pPr>
            <a:r>
              <a:rPr lang="ja-JP" altLang="en-US" sz="2070" dirty="0" smtClean="0"/>
              <a:t>我々の支 </a:t>
            </a:r>
            <a:r>
              <a:rPr lang="ja-JP" altLang="en-US" sz="2070" dirty="0"/>
              <a:t>配の中心地である欧州からは、秘密結社員全員を追放に処する法律を作成</a:t>
            </a:r>
            <a:r>
              <a:rPr lang="ja-JP" altLang="en-US" sz="2070" dirty="0" smtClean="0"/>
              <a:t>し、公布</a:t>
            </a:r>
            <a:r>
              <a:rPr lang="ja-JP" altLang="en-US" sz="2070" dirty="0"/>
              <a:t>する。 </a:t>
            </a:r>
            <a:endParaRPr lang="en-US" altLang="ja-JP" sz="2070" dirty="0" smtClean="0"/>
          </a:p>
          <a:p>
            <a:pPr marL="0" indent="0">
              <a:buNone/>
            </a:pPr>
            <a:r>
              <a:rPr lang="ja-JP" altLang="en-US" sz="2070" dirty="0" smtClean="0"/>
              <a:t>この</a:t>
            </a:r>
            <a:r>
              <a:rPr lang="ja-JP" altLang="en-US" sz="2070" dirty="0"/>
              <a:t>決定</a:t>
            </a:r>
            <a:r>
              <a:rPr lang="ja-JP" altLang="en-US" sz="2070" dirty="0" smtClean="0"/>
              <a:t>は変更出来ず、</a:t>
            </a:r>
            <a:r>
              <a:rPr lang="ja-JP" altLang="en-US" sz="2070" dirty="0"/>
              <a:t>これに対する控訴は許さない</a:t>
            </a:r>
            <a:r>
              <a:rPr lang="ja-JP" altLang="en-US" sz="2070" dirty="0" smtClean="0"/>
              <a:t>。</a:t>
            </a:r>
            <a:endParaRPr lang="en-US" altLang="ja-JP" sz="2070" dirty="0" smtClean="0"/>
          </a:p>
          <a:p>
            <a:pPr marL="0" indent="0">
              <a:buNone/>
            </a:pPr>
            <a:r>
              <a:rPr lang="ja-JP" altLang="en-US" sz="2070" dirty="0" smtClean="0"/>
              <a:t>＜</a:t>
            </a:r>
            <a:r>
              <a:rPr lang="ja-JP" altLang="en-US" sz="2070" dirty="0"/>
              <a:t>十五＞</a:t>
            </a:r>
            <a:endParaRPr kumimoji="1" lang="ja-JP" altLang="en-US" sz="2070" dirty="0"/>
          </a:p>
        </p:txBody>
      </p:sp>
      <p:pic>
        <p:nvPicPr>
          <p:cNvPr id="4" name="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8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lang="ja-JP" altLang="en-US" dirty="0"/>
              <a:t>幹部団とメーソン員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・我らの兄弟達には反対</a:t>
            </a:r>
            <a:r>
              <a:rPr lang="ja-JP" altLang="en-US" sz="2400" dirty="0">
                <a:solidFill>
                  <a:srgbClr val="FF0000"/>
                </a:solidFill>
              </a:rPr>
              <a:t>行動をとった結社員</a:t>
            </a:r>
            <a:r>
              <a:rPr lang="ja-JP" altLang="en-US" sz="2400" dirty="0" smtClean="0">
                <a:solidFill>
                  <a:srgbClr val="FF0000"/>
                </a:solidFill>
              </a:rPr>
              <a:t>を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</a:rPr>
              <a:t>　　　　　　　　　　　　　　　　　告発</a:t>
            </a:r>
            <a:r>
              <a:rPr lang="ja-JP" altLang="en-US" sz="2400" dirty="0">
                <a:solidFill>
                  <a:srgbClr val="FF0000"/>
                </a:solidFill>
              </a:rPr>
              <a:t>する義務がある</a:t>
            </a:r>
          </a:p>
          <a:p>
            <a:pPr marL="0" indent="0">
              <a:buNone/>
            </a:pPr>
            <a:r>
              <a:rPr lang="ja-JP" altLang="en-US" sz="2400" dirty="0"/>
              <a:t>  今日</a:t>
            </a:r>
            <a:r>
              <a:rPr lang="ja-JP" altLang="en-US" sz="2400" dirty="0" smtClean="0"/>
              <a:t>でも我らの兄弟達は、</a:t>
            </a:r>
            <a:r>
              <a:rPr lang="ja-JP" altLang="en-US" sz="2400" dirty="0"/>
              <a:t>自分の責任</a:t>
            </a:r>
            <a:r>
              <a:rPr lang="ja-JP" altLang="en-US" sz="2400" dirty="0" smtClean="0"/>
              <a:t>に於いて、</a:t>
            </a:r>
            <a:r>
              <a:rPr lang="ja-JP" altLang="en-US" sz="2400" dirty="0"/>
              <a:t>自分の家族の背教者や結社に 反対する行動をとった結社員を告発する義務</a:t>
            </a:r>
            <a:r>
              <a:rPr lang="ja-JP" altLang="en-US" sz="2400" dirty="0" smtClean="0"/>
              <a:t>を持っている</a:t>
            </a:r>
            <a:r>
              <a:rPr lang="ja-JP" altLang="en-US" sz="2400" dirty="0"/>
              <a:t>が、それと同じことを</a:t>
            </a:r>
            <a:r>
              <a:rPr lang="ja-JP" altLang="en-US" sz="2400" dirty="0" smtClean="0"/>
              <a:t>全世界</a:t>
            </a:r>
            <a:r>
              <a:rPr lang="ja-JP" altLang="en-US" sz="2400" dirty="0"/>
              <a:t>を支配</a:t>
            </a:r>
            <a:r>
              <a:rPr lang="ja-JP" altLang="en-US" sz="2400" dirty="0" smtClean="0"/>
              <a:t>する我らの王国に於いても、我が臣民</a:t>
            </a:r>
            <a:r>
              <a:rPr lang="ja-JP" altLang="en-US" sz="2400" dirty="0"/>
              <a:t>全員に国家に対する奉仕と</a:t>
            </a:r>
            <a:r>
              <a:rPr lang="ja-JP" altLang="en-US" sz="2400" dirty="0" smtClean="0"/>
              <a:t>して義務付けるので</a:t>
            </a:r>
            <a:r>
              <a:rPr lang="ja-JP" altLang="en-US" sz="2400" dirty="0"/>
              <a:t>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この様な組織</a:t>
            </a:r>
            <a:r>
              <a:rPr lang="ja-JP" altLang="en-US" sz="2400" dirty="0"/>
              <a:t>こそが、権威権力の乱用や贈収賄や</a:t>
            </a:r>
            <a:r>
              <a:rPr lang="ja-JP" altLang="en-US" sz="2400" dirty="0" smtClean="0"/>
              <a:t>、我々の機密</a:t>
            </a:r>
            <a:r>
              <a:rPr lang="ja-JP" altLang="en-US" sz="2400" dirty="0"/>
              <a:t>計画を使い、人間についての超人類的な理論を駆使し</a:t>
            </a:r>
            <a:r>
              <a:rPr lang="ja-JP" altLang="en-US" sz="2400" dirty="0" smtClean="0"/>
              <a:t>、我々がゴイム</a:t>
            </a:r>
            <a:r>
              <a:rPr lang="ja-JP" altLang="en-US" sz="2400" dirty="0"/>
              <a:t>に</a:t>
            </a:r>
            <a:r>
              <a:rPr lang="ja-JP" altLang="en-US" sz="2400" dirty="0" smtClean="0"/>
              <a:t>植え付けた</a:t>
            </a:r>
            <a:r>
              <a:rPr lang="ja-JP" altLang="en-US" sz="2400" dirty="0"/>
              <a:t>悪習</a:t>
            </a:r>
            <a:r>
              <a:rPr lang="ja-JP" altLang="en-US" sz="2400" dirty="0" smtClean="0"/>
              <a:t>の全てを根絶</a:t>
            </a:r>
            <a:r>
              <a:rPr lang="ja-JP" altLang="en-US" sz="2400" dirty="0"/>
              <a:t>させる</a:t>
            </a:r>
            <a:r>
              <a:rPr lang="ja-JP" altLang="en-US" sz="2400" dirty="0" smtClean="0"/>
              <a:t>であろう。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十七＞</a:t>
            </a:r>
            <a:endParaRPr kumimoji="1" lang="ja-JP" altLang="en-US" sz="2400" dirty="0"/>
          </a:p>
        </p:txBody>
      </p:sp>
      <p:pic>
        <p:nvPicPr>
          <p:cNvPr id="4" name="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6087" y="6252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5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ホライズン">
  <a:themeElements>
    <a:clrScheme name="ホライズン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ホライズン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ホライズン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</TotalTime>
  <Words>1003</Words>
  <Application>Microsoft Office PowerPoint</Application>
  <PresentationFormat>画面に合わせる (4:3)</PresentationFormat>
  <Paragraphs>81</Paragraphs>
  <Slides>13</Slides>
  <Notes>0</Notes>
  <HiddenSlides>0</HiddenSlides>
  <MMClips>12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ホライズン</vt:lpstr>
      <vt:lpstr>PowerPoint プレゼンテーション</vt:lpstr>
      <vt:lpstr>静かなる戦争の為の沈黙の兵器</vt:lpstr>
      <vt:lpstr>幹部団とメーソン員</vt:lpstr>
      <vt:lpstr>幹部団とメーソン員</vt:lpstr>
      <vt:lpstr>幹部団とメーソン員</vt:lpstr>
      <vt:lpstr>幹部団とメーソン員</vt:lpstr>
      <vt:lpstr>幹部団とメーソン員</vt:lpstr>
      <vt:lpstr>幹部団とメーソン員</vt:lpstr>
      <vt:lpstr>幹部団とメーソン員</vt:lpstr>
      <vt:lpstr>幹部団とメーソン員</vt:lpstr>
      <vt:lpstr>幹部団とメーソン員</vt:lpstr>
      <vt:lpstr>幹部団とメーソン員</vt:lpstr>
      <vt:lpstr>PowerPoint プレゼンテーション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保守系YouTubeニュース番組</dc:creator>
  <cp:lastModifiedBy>保守系YouTubeニュース番組</cp:lastModifiedBy>
  <cp:revision>4</cp:revision>
  <dcterms:created xsi:type="dcterms:W3CDTF">2015-01-17T04:40:45Z</dcterms:created>
  <dcterms:modified xsi:type="dcterms:W3CDTF">2015-01-19T12:44:31Z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