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3" autoAdjust="0"/>
    <p:restoredTop sz="94660"/>
  </p:normalViewPr>
  <p:slideViewPr>
    <p:cSldViewPr>
      <p:cViewPr varScale="1">
        <p:scale>
          <a:sx n="110" d="100"/>
          <a:sy n="110" d="100"/>
        </p:scale>
        <p:origin x="-17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EFE-D615-4A25-8C11-447E54A99F1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34E1EFE-D615-4A25-8C11-447E54A99F1B}" type="datetimeFigureOut">
              <a:rPr kumimoji="1" lang="ja-JP" altLang="en-US" smtClean="0"/>
              <a:t>2015/1/19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BBE78BD-22C0-4F03-83B3-1E52BF2E89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ゴイム</a:t>
            </a:r>
            <a:r>
              <a:rPr lang="en-US" altLang="ja-JP" dirty="0"/>
              <a:t>【</a:t>
            </a:r>
            <a:r>
              <a:rPr lang="ja-JP" altLang="en-US" dirty="0" smtClean="0"/>
              <a:t>非ユダヤ人</a:t>
            </a:r>
            <a:r>
              <a:rPr lang="en-US" altLang="ja-JP" dirty="0" smtClean="0"/>
              <a:t>】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</a:t>
            </a:r>
            <a:r>
              <a:rPr lang="ja-JP" altLang="en-US" sz="2400" dirty="0">
                <a:solidFill>
                  <a:srgbClr val="FF0000"/>
                </a:solidFill>
              </a:rPr>
              <a:t>は成功</a:t>
            </a:r>
            <a:r>
              <a:rPr lang="ja-JP" altLang="en-US" sz="2400" dirty="0" smtClean="0">
                <a:solidFill>
                  <a:srgbClr val="FF0000"/>
                </a:solidFill>
              </a:rPr>
              <a:t>さえ出来れば計画</a:t>
            </a:r>
            <a:r>
              <a:rPr lang="ja-JP" altLang="en-US" sz="2400" dirty="0">
                <a:solidFill>
                  <a:srgbClr val="FF0000"/>
                </a:solidFill>
              </a:rPr>
              <a:t>はどうなっても構わないと考えている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際立って我々は計画</a:t>
            </a:r>
            <a:r>
              <a:rPr lang="ja-JP" altLang="en-US" sz="2400" dirty="0"/>
              <a:t>を実行</a:t>
            </a:r>
            <a:r>
              <a:rPr lang="ja-JP" altLang="en-US" sz="2400" dirty="0" smtClean="0"/>
              <a:t>さえ出来れば成功</a:t>
            </a:r>
            <a:r>
              <a:rPr lang="ja-JP" altLang="en-US" sz="2400" dirty="0"/>
              <a:t>不成功を問わないのに、際立って ゴイは成功さえすれば計画はどうなっても構わない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この様な彼らの</a:t>
            </a:r>
            <a:r>
              <a:rPr lang="ja-JP" altLang="en-US" sz="2400" dirty="0"/>
              <a:t>心理</a:t>
            </a:r>
            <a:r>
              <a:rPr lang="ja-JP" altLang="en-US" sz="2400" dirty="0" smtClean="0"/>
              <a:t>のお蔭で、我々は大いに易々と思う</a:t>
            </a:r>
            <a:r>
              <a:rPr lang="ja-JP" altLang="en-US" sz="2400" dirty="0"/>
              <a:t>が</a:t>
            </a:r>
            <a:r>
              <a:rPr lang="ja-JP" altLang="en-US" sz="2400" dirty="0" err="1" smtClean="0"/>
              <a:t>ままに</a:t>
            </a:r>
            <a:r>
              <a:rPr lang="ja-JP" altLang="en-US" sz="2400" dirty="0" smtClean="0"/>
              <a:t>彼らを操れる。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彼らは見た目には</a:t>
            </a:r>
            <a:r>
              <a:rPr lang="ja-JP" altLang="en-US" sz="2400" dirty="0"/>
              <a:t>虎だが中味は羊であって、風が通り抜けて行く頭の持主なのである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4" name="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ゴイム</a:t>
            </a:r>
            <a:r>
              <a:rPr lang="en-US" altLang="ja-JP" dirty="0"/>
              <a:t>【</a:t>
            </a:r>
            <a:r>
              <a:rPr lang="ja-JP" altLang="en-US" dirty="0" smtClean="0"/>
              <a:t>非ユダヤ人</a:t>
            </a:r>
            <a:r>
              <a:rPr lang="en-US" altLang="ja-JP" dirty="0" smtClean="0"/>
              <a:t>】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・我々の大盤振る舞いはゴイムの鼻持ちならぬ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　自惚れ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dirty="0" smtClean="0">
                <a:solidFill>
                  <a:srgbClr val="FF0000"/>
                </a:solidFill>
              </a:rPr>
              <a:t>利用する為である</a:t>
            </a:r>
            <a:endParaRPr lang="ja-JP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  ゴイムは、物好きからか</a:t>
            </a:r>
            <a:r>
              <a:rPr lang="ja-JP" altLang="en-US" sz="2400" dirty="0" smtClean="0"/>
              <a:t>、或は、</a:t>
            </a:r>
            <a:r>
              <a:rPr lang="ja-JP" altLang="en-US" sz="2400" dirty="0"/>
              <a:t>大きなパイに</a:t>
            </a:r>
            <a:r>
              <a:rPr lang="ja-JP" altLang="en-US" sz="2400" dirty="0" smtClean="0"/>
              <a:t>一口あずかる手段</a:t>
            </a:r>
            <a:r>
              <a:rPr lang="ja-JP" altLang="en-US" sz="2400" dirty="0"/>
              <a:t>として</a:t>
            </a:r>
            <a:r>
              <a:rPr lang="ja-JP" altLang="en-US" sz="2400" dirty="0" smtClean="0"/>
              <a:t>メーソン</a:t>
            </a:r>
            <a:r>
              <a:rPr lang="ja-JP" altLang="en-US" sz="2400" dirty="0"/>
              <a:t>に入ってくる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中</a:t>
            </a:r>
            <a:r>
              <a:rPr lang="ja-JP" altLang="en-US" sz="2400" dirty="0"/>
              <a:t>には、実現不可能な根も葉もない夢想を実現</a:t>
            </a:r>
            <a:r>
              <a:rPr lang="ja-JP" altLang="en-US" sz="2400" dirty="0" smtClean="0"/>
              <a:t>させる為に、耳より</a:t>
            </a:r>
            <a:r>
              <a:rPr lang="ja-JP" altLang="en-US" sz="2400" dirty="0"/>
              <a:t>な情報を仕入れようとして入ってくる者もいる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彼らは成功</a:t>
            </a:r>
            <a:r>
              <a:rPr lang="ja-JP" altLang="en-US" sz="2400" dirty="0"/>
              <a:t>と拍手喝采に飢えて いるが、その成功や拍手喝采こそは</a:t>
            </a:r>
            <a:r>
              <a:rPr lang="ja-JP" altLang="en-US" sz="2400" dirty="0" smtClean="0"/>
              <a:t>、我々が気前</a:t>
            </a:r>
            <a:r>
              <a:rPr lang="ja-JP" altLang="en-US" sz="2400" dirty="0"/>
              <a:t>よく振る舞って</a:t>
            </a:r>
            <a:r>
              <a:rPr lang="ja-JP" altLang="en-US" sz="2400" dirty="0" smtClean="0"/>
              <a:t>やって</a:t>
            </a:r>
            <a:r>
              <a:rPr lang="ja-JP" altLang="en-US" sz="2400" dirty="0"/>
              <a:t>いるの</a:t>
            </a:r>
            <a:r>
              <a:rPr lang="ja-JP" altLang="en-US" sz="2400" dirty="0" smtClean="0"/>
              <a:t>である。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我々がそう</a:t>
            </a:r>
            <a:r>
              <a:rPr lang="ja-JP" altLang="en-US" sz="2400" dirty="0"/>
              <a:t>いう大盤振舞いをするのは</a:t>
            </a:r>
            <a:r>
              <a:rPr lang="ja-JP" altLang="en-US" sz="2400" dirty="0" smtClean="0"/>
              <a:t>、彼らが持って</a:t>
            </a:r>
            <a:r>
              <a:rPr lang="ja-JP" altLang="en-US" sz="2400" dirty="0"/>
              <a:t>いる鼻持ちならぬ 自惚れを利用</a:t>
            </a:r>
            <a:r>
              <a:rPr lang="ja-JP" altLang="en-US" sz="2400" dirty="0" smtClean="0"/>
              <a:t>する為で</a:t>
            </a:r>
            <a:r>
              <a:rPr lang="ja-JP" altLang="en-US" sz="2400" dirty="0"/>
              <a:t>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5" name="8-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ゴイム</a:t>
            </a:r>
            <a:r>
              <a:rPr lang="en-US" altLang="ja-JP" dirty="0"/>
              <a:t>【</a:t>
            </a:r>
            <a:r>
              <a:rPr lang="ja-JP" altLang="en-US" dirty="0" smtClean="0"/>
              <a:t>非ユダヤ人</a:t>
            </a:r>
            <a:r>
              <a:rPr lang="en-US" altLang="ja-JP" dirty="0" smtClean="0"/>
              <a:t>】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</a:t>
            </a:r>
            <a:r>
              <a:rPr lang="ja-JP" altLang="en-US" sz="2400" dirty="0">
                <a:solidFill>
                  <a:srgbClr val="FF0000"/>
                </a:solidFill>
              </a:rPr>
              <a:t>に考えたり留意観察したりする暇</a:t>
            </a:r>
            <a:r>
              <a:rPr lang="ja-JP" altLang="en-US" sz="2400" dirty="0" smtClean="0">
                <a:solidFill>
                  <a:srgbClr val="FF0000"/>
                </a:solidFill>
              </a:rPr>
              <a:t>を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　　　　　　与えて</a:t>
            </a:r>
            <a:r>
              <a:rPr lang="ja-JP" altLang="en-US" sz="2400" dirty="0">
                <a:solidFill>
                  <a:srgbClr val="FF0000"/>
                </a:solidFill>
              </a:rPr>
              <a:t>は</a:t>
            </a:r>
            <a:r>
              <a:rPr lang="ja-JP" altLang="en-US" sz="2400" dirty="0" smtClean="0">
                <a:solidFill>
                  <a:srgbClr val="FF0000"/>
                </a:solidFill>
              </a:rPr>
              <a:t>ならない</a:t>
            </a:r>
            <a:endParaRPr lang="ja-JP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  ゴイムに考えたり留意観察したりする暇を</a:t>
            </a:r>
            <a:r>
              <a:rPr lang="ja-JP" altLang="en-US" sz="2400" dirty="0" smtClean="0"/>
              <a:t>与えない為に</a:t>
            </a:r>
            <a:r>
              <a:rPr lang="ja-JP" altLang="en-US" sz="2400" dirty="0"/>
              <a:t>は</a:t>
            </a:r>
            <a:r>
              <a:rPr lang="ja-JP" altLang="en-US" sz="2400" dirty="0" smtClean="0"/>
              <a:t>、彼らの気持</a:t>
            </a:r>
            <a:r>
              <a:rPr lang="ja-JP" altLang="en-US" sz="2400" dirty="0"/>
              <a:t>を工業 や商業に向き放しにさせなければ</a:t>
            </a:r>
            <a:r>
              <a:rPr lang="ja-JP" altLang="en-US" sz="2400" dirty="0" smtClean="0"/>
              <a:t>ならない。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そう</a:t>
            </a:r>
            <a:r>
              <a:rPr lang="ja-JP" altLang="en-US" sz="2400" dirty="0"/>
              <a:t>してこそ、国民という国民が利益追 求に没頭し、</a:t>
            </a:r>
            <a:r>
              <a:rPr lang="ja-JP" altLang="en-US" sz="2400" dirty="0" smtClean="0"/>
              <a:t>その挙げ句に彼らの共同</a:t>
            </a:r>
            <a:r>
              <a:rPr lang="ja-JP" altLang="en-US" sz="2400" dirty="0"/>
              <a:t>の敵に気をとめなくなるだろう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四＞</a:t>
            </a:r>
            <a:endParaRPr kumimoji="1" lang="ja-JP" altLang="en-US" sz="2400" dirty="0"/>
          </a:p>
        </p:txBody>
      </p:sp>
      <p:pic>
        <p:nvPicPr>
          <p:cNvPr id="4" name="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sz="quarter" idx="13"/>
          </p:nvPr>
        </p:nvSpPr>
        <p:spPr>
          <a:xfrm>
            <a:off x="751656" y="1600200"/>
            <a:ext cx="7924800" cy="41148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2400" dirty="0"/>
              <a:t>お疲れ様でした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 algn="ctr">
              <a:buNone/>
            </a:pPr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ja-JP" altLang="en-US" sz="2400" dirty="0"/>
              <a:t>次は</a:t>
            </a:r>
            <a:r>
              <a:rPr lang="ja-JP" altLang="en-US" sz="2400" dirty="0" smtClean="0"/>
              <a:t>、</a:t>
            </a:r>
            <a:r>
              <a:rPr lang="ja-JP" altLang="en-US" sz="2400" u="sng" dirty="0">
                <a:solidFill>
                  <a:srgbClr val="FF0000"/>
                </a:solidFill>
              </a:rPr>
              <a:t>９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）力と偽善</a:t>
            </a:r>
            <a:r>
              <a:rPr lang="ja-JP" altLang="en-US" sz="2400" dirty="0" smtClean="0"/>
              <a:t>です。</a:t>
            </a:r>
            <a:endParaRPr kumimoji="1" lang="ja-JP" altLang="en-US" sz="2400" dirty="0"/>
          </a:p>
        </p:txBody>
      </p:sp>
      <p:pic>
        <p:nvPicPr>
          <p:cNvPr id="2" name="おわり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ja-JP" altLang="en-US" sz="2400" dirty="0"/>
              <a:t>８</a:t>
            </a:r>
            <a:r>
              <a:rPr kumimoji="1" lang="ja-JP" altLang="en-US" sz="2400" dirty="0" smtClean="0"/>
              <a:t>）ゴイム</a:t>
            </a:r>
            <a:r>
              <a:rPr kumimoji="1" lang="en-US" altLang="ja-JP" sz="2400" dirty="0" smtClean="0"/>
              <a:t>【</a:t>
            </a:r>
            <a:r>
              <a:rPr kumimoji="1" lang="ja-JP" altLang="en-US" sz="2400" dirty="0" smtClean="0"/>
              <a:t>非ユダヤ人</a:t>
            </a:r>
            <a:r>
              <a:rPr kumimoji="1" lang="en-US" altLang="ja-JP" sz="2400" dirty="0" smtClean="0"/>
              <a:t>】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 anchor="b"/>
          <a:lstStyle/>
          <a:p>
            <a:r>
              <a:rPr kumimoji="1" lang="ja-JP" altLang="en-US" dirty="0" smtClean="0"/>
              <a:t>静かなる戦争の為の沈黙の兵器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12949" y="659639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全１２ページ</a:t>
            </a:r>
            <a:endParaRPr kumimoji="1" lang="ja-JP" altLang="en-US" sz="1100" dirty="0"/>
          </a:p>
        </p:txBody>
      </p:sp>
      <p:pic>
        <p:nvPicPr>
          <p:cNvPr id="5" name="はじめ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969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ゴイム</a:t>
            </a:r>
            <a:r>
              <a:rPr lang="en-US" altLang="ja-JP" dirty="0"/>
              <a:t>【</a:t>
            </a:r>
            <a:r>
              <a:rPr lang="ja-JP" altLang="en-US" dirty="0" smtClean="0"/>
              <a:t>非ユダヤ人</a:t>
            </a:r>
            <a:r>
              <a:rPr lang="en-US" altLang="ja-JP" dirty="0" smtClean="0"/>
              <a:t>】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</a:t>
            </a:r>
            <a:r>
              <a:rPr lang="en-US" altLang="ja-JP" sz="2400" dirty="0" smtClean="0">
                <a:solidFill>
                  <a:srgbClr val="FF0000"/>
                </a:solidFill>
              </a:rPr>
              <a:t>〝</a:t>
            </a:r>
            <a:r>
              <a:rPr lang="ja-JP" altLang="en-US" sz="2400" dirty="0">
                <a:solidFill>
                  <a:srgbClr val="FF0000"/>
                </a:solidFill>
              </a:rPr>
              <a:t>科学が説くところでは</a:t>
            </a:r>
            <a:r>
              <a:rPr lang="en-US" altLang="ja-JP" sz="2400" dirty="0">
                <a:solidFill>
                  <a:srgbClr val="FF0000"/>
                </a:solidFill>
              </a:rPr>
              <a:t>〟</a:t>
            </a:r>
            <a:r>
              <a:rPr lang="ja-JP" altLang="en-US" sz="2400" dirty="0">
                <a:solidFill>
                  <a:srgbClr val="FF0000"/>
                </a:solidFill>
              </a:rPr>
              <a:t>をゴイムに信じ込ませておこう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彼ら［</a:t>
            </a:r>
            <a:r>
              <a:rPr lang="ja-JP" altLang="en-US" sz="2400" dirty="0"/>
              <a:t>ゴイム］には</a:t>
            </a:r>
            <a:r>
              <a:rPr lang="ja-JP" altLang="en-US" sz="2400" dirty="0" smtClean="0"/>
              <a:t>、我々が</a:t>
            </a:r>
            <a:r>
              <a:rPr lang="en-US" altLang="ja-JP" sz="2400" dirty="0" smtClean="0"/>
              <a:t>〝</a:t>
            </a:r>
            <a:r>
              <a:rPr lang="ja-JP" altLang="en-US" sz="2400" dirty="0"/>
              <a:t>科学が説くところでは</a:t>
            </a:r>
            <a:r>
              <a:rPr lang="en-US" altLang="ja-JP" sz="2400" dirty="0" smtClean="0"/>
              <a:t>〟</a:t>
            </a:r>
            <a:r>
              <a:rPr lang="ja-JP" altLang="en-US" sz="2400" dirty="0" smtClean="0"/>
              <a:t>　（</a:t>
            </a:r>
            <a:r>
              <a:rPr lang="ja-JP" altLang="en-US" sz="2400" dirty="0"/>
              <a:t>学説）と</a:t>
            </a:r>
            <a:r>
              <a:rPr lang="ja-JP" altLang="en-US" sz="2400" dirty="0" smtClean="0"/>
              <a:t>吹き込んだ事を</a:t>
            </a:r>
            <a:r>
              <a:rPr lang="ja-JP" altLang="en-US" sz="2400" dirty="0"/>
              <a:t>後生大事にいつまでも守らせておこうではないか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我々が</a:t>
            </a:r>
            <a:r>
              <a:rPr lang="ja-JP" altLang="en-US" sz="2400" dirty="0"/>
              <a:t>一貫して、新 聞を通じて、声を大にしてそれらの学説を盲信させているのは、そのことが目的で</a:t>
            </a:r>
            <a:r>
              <a:rPr lang="ja-JP" altLang="en-US" sz="2400" dirty="0" smtClean="0"/>
              <a:t>ある。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ゴイム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知識人達は彼らの</a:t>
            </a:r>
            <a:r>
              <a:rPr lang="ja-JP" altLang="en-US" sz="2400" dirty="0"/>
              <a:t>知識にいい気になり、論理的検証を</a:t>
            </a:r>
            <a:r>
              <a:rPr lang="ja-JP" altLang="en-US" sz="2400" dirty="0" smtClean="0"/>
              <a:t>行なう事無く科学</a:t>
            </a:r>
            <a:r>
              <a:rPr lang="ja-JP" altLang="en-US" sz="2400" dirty="0"/>
              <a:t>から得た</a:t>
            </a:r>
            <a:r>
              <a:rPr lang="ja-JP" altLang="en-US" sz="2400" dirty="0" smtClean="0"/>
              <a:t>知識全てを</a:t>
            </a:r>
            <a:r>
              <a:rPr lang="ja-JP" altLang="en-US" sz="2400" dirty="0"/>
              <a:t>信じこむだろう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その</a:t>
            </a:r>
            <a:r>
              <a:rPr lang="ja-JP" altLang="en-US" sz="2400" dirty="0"/>
              <a:t>知識たるや</a:t>
            </a:r>
            <a:r>
              <a:rPr lang="ja-JP" altLang="en-US" sz="2400" dirty="0" smtClean="0"/>
              <a:t>、我らの代理人団たる</a:t>
            </a:r>
            <a:r>
              <a:rPr lang="ja-JP" altLang="en-US" sz="2400" dirty="0"/>
              <a:t>専門家が、ゴイムの心魂</a:t>
            </a:r>
            <a:r>
              <a:rPr lang="ja-JP" altLang="en-US" sz="2400" dirty="0" smtClean="0"/>
              <a:t>を手なづけて我々が</a:t>
            </a:r>
            <a:r>
              <a:rPr lang="ja-JP" altLang="en-US" sz="2400" dirty="0"/>
              <a:t>望む方向</a:t>
            </a:r>
            <a:r>
              <a:rPr lang="ja-JP" altLang="en-US" sz="2400" dirty="0" smtClean="0"/>
              <a:t>におもむかせんが為に、 </a:t>
            </a:r>
            <a:r>
              <a:rPr lang="ja-JP" altLang="en-US" sz="2400" dirty="0"/>
              <a:t>巧みに断片を寄せ集めたものなのである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二＞</a:t>
            </a:r>
            <a:endParaRPr kumimoji="1" lang="ja-JP" altLang="en-US" sz="2400" dirty="0"/>
          </a:p>
        </p:txBody>
      </p:sp>
      <p:pic>
        <p:nvPicPr>
          <p:cNvPr id="5" name="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ゴイム</a:t>
            </a:r>
            <a:r>
              <a:rPr lang="en-US" altLang="ja-JP" dirty="0"/>
              <a:t>【</a:t>
            </a:r>
            <a:r>
              <a:rPr lang="ja-JP" altLang="en-US" dirty="0" smtClean="0"/>
              <a:t>非ユダヤ人</a:t>
            </a:r>
            <a:r>
              <a:rPr lang="en-US" altLang="ja-JP" dirty="0" smtClean="0"/>
              <a:t>】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・我々はダーウィン</a:t>
            </a:r>
            <a:r>
              <a:rPr lang="ja-JP" altLang="en-US" sz="2400" dirty="0">
                <a:solidFill>
                  <a:srgbClr val="FF0000"/>
                </a:solidFill>
              </a:rPr>
              <a:t>主義、マルクス主義</a:t>
            </a:r>
            <a:r>
              <a:rPr lang="ja-JP" altLang="en-US" sz="2400" dirty="0" smtClean="0">
                <a:solidFill>
                  <a:srgbClr val="FF0000"/>
                </a:solidFill>
              </a:rPr>
              <a:t>、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　　ニーチエ主義を仕掛けた</a:t>
            </a:r>
          </a:p>
          <a:p>
            <a:pPr marL="0" indent="0">
              <a:buNone/>
            </a:pPr>
            <a:r>
              <a:rPr lang="ja-JP" altLang="en-US" sz="2400" dirty="0" smtClean="0"/>
              <a:t>  </a:t>
            </a:r>
            <a:r>
              <a:rPr lang="ja-JP" altLang="en-US" sz="2400" dirty="0"/>
              <a:t>ここに述べたこと</a:t>
            </a:r>
            <a:r>
              <a:rPr lang="ja-JP" altLang="en-US" sz="2400" dirty="0" smtClean="0"/>
              <a:t>は根も葉も無い事で</a:t>
            </a:r>
            <a:r>
              <a:rPr lang="ja-JP" altLang="en-US" sz="2400" dirty="0"/>
              <a:t>あるとは、瞬時たりとも</a:t>
            </a:r>
            <a:r>
              <a:rPr lang="ja-JP" altLang="en-US" sz="2400" dirty="0" smtClean="0"/>
              <a:t>考えないで頂きたい。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我々が</a:t>
            </a:r>
            <a:r>
              <a:rPr lang="ja-JP" altLang="en-US" sz="2400" dirty="0" smtClean="0"/>
              <a:t>仕掛けた</a:t>
            </a:r>
            <a:r>
              <a:rPr lang="ja-JP" altLang="en-US" sz="2400" dirty="0"/>
              <a:t>ダーウィン主義、マルクス主義、ニーチエ主義が</a:t>
            </a:r>
            <a:r>
              <a:rPr lang="ja-JP" altLang="en-US" sz="2400" dirty="0" smtClean="0"/>
              <a:t>、如何に功</a:t>
            </a:r>
            <a:r>
              <a:rPr lang="ja-JP" altLang="en-US" sz="2400" dirty="0"/>
              <a:t>を奏しているかに注目</a:t>
            </a:r>
            <a:r>
              <a:rPr lang="ja-JP" altLang="en-US" sz="2400" dirty="0" smtClean="0"/>
              <a:t>して頂きたい。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我らユダヤ人</a:t>
            </a:r>
            <a:r>
              <a:rPr lang="ja-JP" altLang="en-US" sz="2400" dirty="0"/>
              <a:t>にとっては、少なくと も、これらの指導者たちがゴイムの心魂に及ぼした</a:t>
            </a:r>
            <a:r>
              <a:rPr lang="ja-JP" altLang="en-US" sz="2400" dirty="0" smtClean="0"/>
              <a:t>こと共を</a:t>
            </a:r>
            <a:r>
              <a:rPr lang="ja-JP" altLang="en-US" sz="2400" dirty="0"/>
              <a:t>直視すれば、事は明白 で</a:t>
            </a:r>
            <a:r>
              <a:rPr lang="ja-JP" altLang="en-US" sz="2400" dirty="0" smtClean="0"/>
              <a:t>ある筈で</a:t>
            </a:r>
            <a:r>
              <a:rPr lang="ja-JP" altLang="en-US" sz="2400" dirty="0"/>
              <a:t>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二＞</a:t>
            </a:r>
            <a:endParaRPr kumimoji="1" lang="ja-JP" altLang="en-US" sz="2400" dirty="0"/>
          </a:p>
        </p:txBody>
      </p:sp>
      <p:pic>
        <p:nvPicPr>
          <p:cNvPr id="4" name="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ゴイム</a:t>
            </a:r>
            <a:r>
              <a:rPr lang="en-US" altLang="ja-JP" dirty="0"/>
              <a:t>【</a:t>
            </a:r>
            <a:r>
              <a:rPr lang="ja-JP" altLang="en-US" dirty="0" smtClean="0"/>
              <a:t>非ユダヤ人</a:t>
            </a:r>
            <a:r>
              <a:rPr lang="en-US" altLang="ja-JP" dirty="0" smtClean="0"/>
              <a:t>】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</a:t>
            </a:r>
            <a:r>
              <a:rPr lang="ja-JP" altLang="en-US" sz="2400" dirty="0">
                <a:solidFill>
                  <a:srgbClr val="FF0000"/>
                </a:solidFill>
              </a:rPr>
              <a:t>は偏見なく歴史的観察を実際に適用</a:t>
            </a:r>
            <a:r>
              <a:rPr lang="ja-JP" altLang="en-US" sz="2400" dirty="0" smtClean="0">
                <a:solidFill>
                  <a:srgbClr val="FF0000"/>
                </a:solidFill>
              </a:rPr>
              <a:t>する事が</a:t>
            </a:r>
            <a:r>
              <a:rPr lang="ja-JP" altLang="en-US" sz="2400" dirty="0">
                <a:solidFill>
                  <a:srgbClr val="FF0000"/>
                </a:solidFill>
              </a:rPr>
              <a:t>ない</a:t>
            </a:r>
          </a:p>
          <a:p>
            <a:pPr marL="0" indent="0">
              <a:buNone/>
            </a:pPr>
            <a:r>
              <a:rPr lang="ja-JP" altLang="en-US" sz="2400" dirty="0"/>
              <a:t>  諸氏もご存知のように、</a:t>
            </a:r>
            <a:r>
              <a:rPr lang="ja-JP" altLang="en-US" sz="2400" dirty="0" smtClean="0"/>
              <a:t>これら我らの専門家達は</a:t>
            </a:r>
            <a:r>
              <a:rPr lang="ja-JP" altLang="en-US" sz="2400" dirty="0"/>
              <a:t>、歴史の教訓や一瞬一瞬の</a:t>
            </a:r>
            <a:r>
              <a:rPr lang="ja-JP" altLang="en-US" sz="2400" dirty="0" smtClean="0"/>
              <a:t>現実</a:t>
            </a:r>
            <a:r>
              <a:rPr lang="ja-JP" altLang="en-US" sz="2400" dirty="0"/>
              <a:t>の出来事の観察から</a:t>
            </a:r>
            <a:r>
              <a:rPr lang="ja-JP" altLang="en-US" sz="2400" dirty="0" smtClean="0"/>
              <a:t>、我らの政治</a:t>
            </a:r>
            <a:r>
              <a:rPr lang="ja-JP" altLang="en-US" sz="2400" dirty="0"/>
              <a:t>計画に必要とする知識を体得しているのである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 ゴイムは偏見なく歴史的観察を実際に適用する事無く、一連の結果に厳しい批判を加える事無く空理</a:t>
            </a:r>
            <a:r>
              <a:rPr lang="ja-JP" altLang="en-US" sz="2400" dirty="0"/>
              <a:t>空論に走る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故に、我々は彼らに一顧</a:t>
            </a:r>
            <a:r>
              <a:rPr lang="ja-JP" altLang="en-US" sz="2400" dirty="0"/>
              <a:t>も与える必要</a:t>
            </a:r>
            <a:r>
              <a:rPr lang="ja-JP" altLang="en-US" sz="2400" dirty="0" smtClean="0"/>
              <a:t>も無い・・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時</a:t>
            </a:r>
            <a:r>
              <a:rPr lang="ja-JP" altLang="en-US" sz="2400" dirty="0"/>
              <a:t>が一撃</a:t>
            </a:r>
            <a:r>
              <a:rPr lang="ja-JP" altLang="en-US" sz="2400" dirty="0" smtClean="0"/>
              <a:t>を喰らわせるまで</a:t>
            </a:r>
            <a:r>
              <a:rPr lang="ja-JP" altLang="en-US" sz="2400" dirty="0"/>
              <a:t>楽しませてやろうではないか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過去</a:t>
            </a:r>
            <a:r>
              <a:rPr lang="ja-JP" altLang="en-US" sz="2400" dirty="0"/>
              <a:t>の栄光に</a:t>
            </a:r>
            <a:r>
              <a:rPr lang="ja-JP" altLang="en-US" sz="2400" dirty="0" smtClean="0"/>
              <a:t>新しい形</a:t>
            </a:r>
            <a:r>
              <a:rPr lang="ja-JP" altLang="en-US" sz="2400" dirty="0"/>
              <a:t>を与える希望に生きさせてやろうではないか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古き</a:t>
            </a:r>
            <a:r>
              <a:rPr lang="ja-JP" altLang="en-US" sz="2400" dirty="0"/>
              <a:t>良き思い出</a:t>
            </a:r>
            <a:r>
              <a:rPr lang="ja-JP" altLang="en-US" sz="2400" dirty="0" smtClean="0"/>
              <a:t>に浸らせてやろうで</a:t>
            </a:r>
            <a:r>
              <a:rPr lang="ja-JP" altLang="en-US" sz="2400" dirty="0"/>
              <a:t>はないか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二＞</a:t>
            </a:r>
            <a:endParaRPr kumimoji="1" lang="ja-JP" altLang="en-US" sz="2400" dirty="0"/>
          </a:p>
        </p:txBody>
      </p:sp>
      <p:pic>
        <p:nvPicPr>
          <p:cNvPr id="4" name="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ゴイム</a:t>
            </a:r>
            <a:r>
              <a:rPr lang="en-US" altLang="ja-JP" dirty="0"/>
              <a:t>【</a:t>
            </a:r>
            <a:r>
              <a:rPr lang="ja-JP" altLang="en-US" dirty="0" smtClean="0"/>
              <a:t>非ユダヤ人</a:t>
            </a:r>
            <a:r>
              <a:rPr lang="en-US" altLang="ja-JP" dirty="0" smtClean="0"/>
              <a:t>】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・ゴイムが</a:t>
            </a:r>
            <a:r>
              <a:rPr lang="ja-JP" altLang="en-US" sz="2400" dirty="0">
                <a:solidFill>
                  <a:srgbClr val="FF0000"/>
                </a:solidFill>
              </a:rPr>
              <a:t>明きめくら</a:t>
            </a:r>
            <a:r>
              <a:rPr lang="ja-JP" altLang="en-US" sz="2400" dirty="0" smtClean="0">
                <a:solidFill>
                  <a:srgbClr val="FF0000"/>
                </a:solidFill>
              </a:rPr>
              <a:t>だから我々の成果</a:t>
            </a:r>
            <a:r>
              <a:rPr lang="ja-JP" altLang="en-US" sz="2400" dirty="0">
                <a:solidFill>
                  <a:srgbClr val="FF0000"/>
                </a:solidFill>
              </a:rPr>
              <a:t>が約束されている</a:t>
            </a:r>
          </a:p>
          <a:p>
            <a:pPr marL="0" indent="0">
              <a:buNone/>
            </a:pPr>
            <a:r>
              <a:rPr lang="ja-JP" altLang="en-US" sz="2400" dirty="0"/>
              <a:t>  こんなに</a:t>
            </a:r>
            <a:r>
              <a:rPr lang="ja-JP" altLang="en-US" sz="2400" dirty="0" smtClean="0"/>
              <a:t>も我々が彼らを明き</a:t>
            </a:r>
            <a:r>
              <a:rPr lang="ja-JP" altLang="en-US" sz="2400" dirty="0"/>
              <a:t>めくらにさせられるというのは、ゴイムの頭</a:t>
            </a:r>
            <a:r>
              <a:rPr lang="ja-JP" altLang="en-US" sz="2400" dirty="0" smtClean="0"/>
              <a:t>が我々と比較</a:t>
            </a:r>
            <a:r>
              <a:rPr lang="ja-JP" altLang="en-US" sz="2400" dirty="0"/>
              <a:t>してお粗末である証拠、それも明々白々の証拠で</a:t>
            </a:r>
            <a:r>
              <a:rPr lang="ja-JP" altLang="en-US" sz="2400" dirty="0" smtClean="0"/>
              <a:t>は無いだろう</a:t>
            </a:r>
            <a:r>
              <a:rPr lang="ja-JP" altLang="en-US" sz="2400" dirty="0"/>
              <a:t>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我々の成果</a:t>
            </a:r>
            <a:r>
              <a:rPr lang="ja-JP" altLang="en-US" sz="2400" dirty="0"/>
              <a:t>が約束されているのは、主に</a:t>
            </a:r>
            <a:r>
              <a:rPr lang="ja-JP" altLang="en-US" sz="2400" dirty="0" smtClean="0"/>
              <a:t>この為で</a:t>
            </a:r>
            <a:r>
              <a:rPr lang="ja-JP" altLang="en-US" sz="2400" dirty="0"/>
              <a:t>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4" name="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ゴイム</a:t>
            </a:r>
            <a:r>
              <a:rPr lang="en-US" altLang="ja-JP" dirty="0"/>
              <a:t>【</a:t>
            </a:r>
            <a:r>
              <a:rPr lang="ja-JP" altLang="en-US" dirty="0" smtClean="0"/>
              <a:t>非ユダヤ人</a:t>
            </a:r>
            <a:r>
              <a:rPr lang="en-US" altLang="ja-JP" dirty="0" smtClean="0"/>
              <a:t>】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</a:t>
            </a:r>
            <a:r>
              <a:rPr lang="ja-JP" altLang="en-US" sz="2400" dirty="0">
                <a:solidFill>
                  <a:srgbClr val="FF0000"/>
                </a:solidFill>
              </a:rPr>
              <a:t>の底無しの無気力さ</a:t>
            </a:r>
            <a:r>
              <a:rPr lang="ja-JP" altLang="en-US" sz="2400" dirty="0" smtClean="0">
                <a:solidFill>
                  <a:srgbClr val="FF0000"/>
                </a:solidFill>
              </a:rPr>
              <a:t>が我々の今日</a:t>
            </a:r>
            <a:r>
              <a:rPr lang="ja-JP" altLang="en-US" sz="2400" dirty="0">
                <a:solidFill>
                  <a:srgbClr val="FF0000"/>
                </a:solidFill>
              </a:rPr>
              <a:t>をあらしめた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今日我々は多国家にまたがる勢力</a:t>
            </a:r>
            <a:r>
              <a:rPr lang="ja-JP" altLang="en-US" sz="2400" dirty="0"/>
              <a:t>として無敵である</a:t>
            </a:r>
            <a:r>
              <a:rPr lang="en-US" altLang="ja-JP" sz="2400" dirty="0" smtClean="0"/>
              <a:t>……</a:t>
            </a:r>
          </a:p>
          <a:p>
            <a:pPr marL="0" indent="0">
              <a:buNone/>
            </a:pPr>
            <a:r>
              <a:rPr lang="ja-JP" altLang="en-US" sz="2400" dirty="0" smtClean="0"/>
              <a:t>ゴイム</a:t>
            </a:r>
            <a:r>
              <a:rPr lang="ja-JP" altLang="en-US" sz="2400" dirty="0"/>
              <a:t>人民の底無しの 無気力さ、権力の前には腹這いになって這いつくばるが弱者には無慈悲、他人の過失 には厳しく罪悪には寛容、自由社会制度の矛盾は認めようとしないが思い切った専制 者の強圧に対しては殉教者のように耐える・</a:t>
            </a:r>
            <a:r>
              <a:rPr lang="ja-JP" altLang="en-US" sz="2400" dirty="0" smtClean="0"/>
              <a:t>・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我々の今日</a:t>
            </a:r>
            <a:r>
              <a:rPr lang="ja-JP" altLang="en-US" sz="2400" dirty="0"/>
              <a:t>をあらしめたのは</a:t>
            </a:r>
            <a:r>
              <a:rPr lang="ja-JP" altLang="en-US" sz="2400" dirty="0" smtClean="0"/>
              <a:t>、［</a:t>
            </a:r>
            <a:r>
              <a:rPr lang="ja-JP" altLang="en-US" sz="2400" dirty="0"/>
              <a:t>ゴイムの］それらの特徴に助けられたところが多い。</a:t>
            </a:r>
            <a:endParaRPr kumimoji="1" lang="ja-JP" altLang="en-US" sz="2400" dirty="0"/>
          </a:p>
        </p:txBody>
      </p:sp>
      <p:pic>
        <p:nvPicPr>
          <p:cNvPr id="4" name="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ゴイム</a:t>
            </a:r>
            <a:r>
              <a:rPr lang="en-US" altLang="ja-JP" dirty="0"/>
              <a:t>【</a:t>
            </a:r>
            <a:r>
              <a:rPr lang="ja-JP" altLang="en-US" dirty="0" smtClean="0"/>
              <a:t>非ユダヤ人</a:t>
            </a:r>
            <a:r>
              <a:rPr lang="en-US" altLang="ja-JP" dirty="0" smtClean="0"/>
              <a:t>】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・ゴイムの生き甲斐は</a:t>
            </a:r>
            <a:r>
              <a:rPr lang="ja-JP" altLang="en-US" sz="2400" dirty="0">
                <a:solidFill>
                  <a:srgbClr val="FF0000"/>
                </a:solidFill>
              </a:rPr>
              <a:t>金を集めることである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彼らの生きがい</a:t>
            </a:r>
            <a:r>
              <a:rPr lang="ja-JP" altLang="en-US" sz="2400" dirty="0"/>
              <a:t>は唯一、利益</a:t>
            </a:r>
            <a:r>
              <a:rPr lang="ja-JP" altLang="en-US" sz="2400" dirty="0" smtClean="0"/>
              <a:t>、即ち金</a:t>
            </a:r>
            <a:r>
              <a:rPr lang="ja-JP" altLang="en-US" sz="2400" dirty="0"/>
              <a:t>を集めることである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彼らは金</a:t>
            </a:r>
            <a:r>
              <a:rPr lang="ja-JP" altLang="en-US" sz="2400" dirty="0"/>
              <a:t>が</a:t>
            </a:r>
            <a:r>
              <a:rPr lang="ja-JP" altLang="en-US" sz="2400" dirty="0" smtClean="0"/>
              <a:t>あれば</a:t>
            </a:r>
            <a:r>
              <a:rPr lang="ja-JP" altLang="en-US" sz="2400" dirty="0"/>
              <a:t>手に入る物質的喜びを求めて</a:t>
            </a:r>
            <a:r>
              <a:rPr lang="ja-JP" altLang="en-US" sz="2400" dirty="0" smtClean="0"/>
              <a:t>、紛れも無く拝金</a:t>
            </a:r>
            <a:r>
              <a:rPr lang="ja-JP" altLang="en-US" sz="2400" dirty="0"/>
              <a:t>教徒と化すだろう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次いで</a:t>
            </a:r>
            <a:r>
              <a:rPr lang="ja-JP" altLang="en-US" sz="2400" dirty="0"/>
              <a:t>時至 れば、高尚な目的</a:t>
            </a:r>
            <a:r>
              <a:rPr lang="ja-JP" altLang="en-US" sz="2400" dirty="0" smtClean="0"/>
              <a:t>の為でも</a:t>
            </a:r>
            <a:r>
              <a:rPr lang="ja-JP" altLang="en-US" sz="2400" dirty="0"/>
              <a:t>なく、また、富を得ん</a:t>
            </a:r>
            <a:r>
              <a:rPr lang="ja-JP" altLang="en-US" sz="2400" dirty="0" smtClean="0"/>
              <a:t>が為ですら無く、</a:t>
            </a:r>
            <a:r>
              <a:rPr lang="ja-JP" altLang="en-US" sz="2400" dirty="0"/>
              <a:t>ただただ特権 ゴイム憎しのために、ゴイムの下層階級は権力</a:t>
            </a:r>
            <a:r>
              <a:rPr lang="ja-JP" altLang="en-US" sz="2400" dirty="0" smtClean="0"/>
              <a:t>を巡る我らの競争</a:t>
            </a:r>
            <a:r>
              <a:rPr lang="ja-JP" altLang="en-US" sz="2400" dirty="0"/>
              <a:t>相手、ゴイムの 知識人たちに</a:t>
            </a:r>
            <a:r>
              <a:rPr lang="ja-JP" altLang="en-US" sz="2400" dirty="0" smtClean="0"/>
              <a:t>逆らって我らの指導</a:t>
            </a:r>
            <a:r>
              <a:rPr lang="ja-JP" altLang="en-US" sz="2400" dirty="0"/>
              <a:t>に従うであろう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四＞</a:t>
            </a:r>
            <a:endParaRPr kumimoji="1" lang="ja-JP" altLang="en-US" sz="2400" dirty="0"/>
          </a:p>
        </p:txBody>
      </p:sp>
      <p:pic>
        <p:nvPicPr>
          <p:cNvPr id="4" name="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4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r>
              <a:rPr lang="ja-JP" altLang="en-US" dirty="0"/>
              <a:t>ゴイム</a:t>
            </a:r>
            <a:r>
              <a:rPr lang="en-US" altLang="ja-JP" dirty="0"/>
              <a:t>【</a:t>
            </a:r>
            <a:r>
              <a:rPr lang="ja-JP" altLang="en-US" dirty="0" smtClean="0"/>
              <a:t>非ユダヤ人</a:t>
            </a:r>
            <a:r>
              <a:rPr lang="en-US" altLang="ja-JP" dirty="0" smtClean="0"/>
              <a:t>】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・ゴイム</a:t>
            </a:r>
            <a:r>
              <a:rPr lang="ja-JP" altLang="en-US" sz="2400" dirty="0">
                <a:solidFill>
                  <a:srgbClr val="FF0000"/>
                </a:solidFill>
              </a:rPr>
              <a:t>はやたらと自説に固執し自説の一時的満足にしか頭が回らない</a:t>
            </a:r>
          </a:p>
          <a:p>
            <a:pPr marL="0" indent="0">
              <a:buNone/>
            </a:pPr>
            <a:r>
              <a:rPr lang="ja-JP" altLang="en-US" sz="2400" dirty="0"/>
              <a:t>  ゴイムは、通常</a:t>
            </a:r>
            <a:r>
              <a:rPr lang="ja-JP" altLang="en-US" sz="2400" dirty="0" smtClean="0"/>
              <a:t>、彼らの考え</a:t>
            </a:r>
            <a:r>
              <a:rPr lang="ja-JP" altLang="en-US" sz="2400" dirty="0"/>
              <a:t>を実行する際に、やたらと自分の説に固執し、自説 の一時的満足にしか頭が回らない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しかも</a:t>
            </a:r>
            <a:r>
              <a:rPr lang="ja-JP" altLang="en-US" sz="2400" dirty="0"/>
              <a:t>、その自説たるや</a:t>
            </a:r>
            <a:r>
              <a:rPr lang="ja-JP" altLang="en-US" sz="2400" dirty="0" smtClean="0"/>
              <a:t>、我々が彼らに吹き込んだ</a:t>
            </a:r>
            <a:r>
              <a:rPr lang="ja-JP" altLang="en-US" sz="2400" dirty="0"/>
              <a:t>ものであって、本当に自分が考え出したもので</a:t>
            </a:r>
            <a:r>
              <a:rPr lang="ja-JP" altLang="en-US" sz="2400" dirty="0" smtClean="0"/>
              <a:t>は無い事に</a:t>
            </a:r>
            <a:r>
              <a:rPr lang="ja-JP" altLang="en-US" sz="2400" dirty="0"/>
              <a:t>気が付きも</a:t>
            </a:r>
            <a:r>
              <a:rPr lang="ja-JP" altLang="en-US" sz="2400" dirty="0" smtClean="0"/>
              <a:t>しない。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4" name="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ホライズン">
  <a:themeElements>
    <a:clrScheme name="ホライズン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ホライズン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ホライズン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</TotalTime>
  <Words>748</Words>
  <Application>Microsoft Office PowerPoint</Application>
  <PresentationFormat>画面に合わせる (4:3)</PresentationFormat>
  <Paragraphs>69</Paragraphs>
  <Slides>13</Slides>
  <Notes>0</Notes>
  <HiddenSlides>0</HiddenSlides>
  <MMClips>12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ホライズン</vt:lpstr>
      <vt:lpstr>PowerPoint プレゼンテーション</vt:lpstr>
      <vt:lpstr>静かなる戦争の為の沈黙の兵器</vt:lpstr>
      <vt:lpstr>ゴイム【非ユダヤ人】</vt:lpstr>
      <vt:lpstr>ゴイム【非ユダヤ人】</vt:lpstr>
      <vt:lpstr>ゴイム【非ユダヤ人】</vt:lpstr>
      <vt:lpstr>ゴイム【非ユダヤ人】</vt:lpstr>
      <vt:lpstr>ゴイム【非ユダヤ人】</vt:lpstr>
      <vt:lpstr>ゴイム【非ユダヤ人】</vt:lpstr>
      <vt:lpstr>ゴイム【非ユダヤ人】</vt:lpstr>
      <vt:lpstr>ゴイム【非ユダヤ人】</vt:lpstr>
      <vt:lpstr>ゴイム【非ユダヤ人】</vt:lpstr>
      <vt:lpstr>ゴイム【非ユダヤ人】</vt:lpstr>
      <vt:lpstr>PowerPoint プレゼンテーション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保守系YouTubeニュース番組</dc:creator>
  <cp:lastModifiedBy>保守系YouTubeニュース番組</cp:lastModifiedBy>
  <cp:revision>6</cp:revision>
  <dcterms:created xsi:type="dcterms:W3CDTF">2015-01-17T04:32:19Z</dcterms:created>
  <dcterms:modified xsi:type="dcterms:W3CDTF">2015-01-19T12:42:05Z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