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43" autoAdjust="0"/>
    <p:restoredTop sz="94660"/>
  </p:normalViewPr>
  <p:slideViewPr>
    <p:cSldViewPr>
      <p:cViewPr varScale="1">
        <p:scale>
          <a:sx n="110" d="100"/>
          <a:sy n="110" d="100"/>
        </p:scale>
        <p:origin x="-172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0BE92-7511-4B08-BD4D-BEFCF11B7CBF}" type="datetimeFigureOut">
              <a:rPr kumimoji="1" lang="ja-JP" altLang="en-US" smtClean="0"/>
              <a:t>2015/1/19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0DDE0-1D53-4B90-AEAE-F1F530BD36B2}" type="slidenum">
              <a:rPr kumimoji="1" lang="ja-JP" altLang="en-US" smtClean="0"/>
              <a:t>‹#›</a:t>
            </a:fld>
            <a:endParaRPr kumimoji="1" lang="ja-JP" altLang="en-US"/>
          </a:p>
        </p:txBody>
      </p:sp>
    </p:spTree>
    <p:extLst>
      <p:ext uri="{BB962C8B-B14F-4D97-AF65-F5344CB8AC3E}">
        <p14:creationId xmlns:p14="http://schemas.microsoft.com/office/powerpoint/2010/main" val="11552757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AD8AACC-1F39-4E6F-AFA1-2E3F0B47AFC9}" type="slidenum">
              <a:rPr kumimoji="1" lang="ja-JP" altLang="en-US" smtClean="0"/>
              <a:t>11</a:t>
            </a:fld>
            <a:endParaRPr kumimoji="1" lang="ja-JP" altLang="en-US"/>
          </a:p>
        </p:txBody>
      </p:sp>
    </p:spTree>
    <p:extLst>
      <p:ext uri="{BB962C8B-B14F-4D97-AF65-F5344CB8AC3E}">
        <p14:creationId xmlns:p14="http://schemas.microsoft.com/office/powerpoint/2010/main" val="59656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83745EF7-60A2-4BE0-8717-CE0734888C10}"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FA7608-1DCF-4186-A94C-2B41125A0BD0}" type="slidenum">
              <a:rPr kumimoji="1" lang="ja-JP" altLang="en-US" smtClean="0"/>
              <a:t>‹#›</a:t>
            </a:fld>
            <a:endParaRPr kumimoji="1" lang="ja-JP"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ja-JP" altLang="en-US" smtClean="0"/>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3745EF7-60A2-4BE0-8717-CE0734888C10}"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FA7608-1DCF-4186-A94C-2B41125A0BD0}"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3745EF7-60A2-4BE0-8717-CE0734888C10}"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FA7608-1DCF-4186-A94C-2B41125A0BD0}"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4" name="Date Placeholder 3"/>
          <p:cNvSpPr>
            <a:spLocks noGrp="1"/>
          </p:cNvSpPr>
          <p:nvPr>
            <p:ph type="dt" sz="half" idx="10"/>
          </p:nvPr>
        </p:nvSpPr>
        <p:spPr/>
        <p:txBody>
          <a:bodyPr/>
          <a:lstStyle/>
          <a:p>
            <a:fld id="{83745EF7-60A2-4BE0-8717-CE0734888C10}"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FA7608-1DCF-4186-A94C-2B41125A0BD0}" type="slidenum">
              <a:rPr kumimoji="1" lang="ja-JP" altLang="en-US" smtClean="0"/>
              <a:t>‹#›</a:t>
            </a:fld>
            <a:endParaRPr kumimoji="1" lang="ja-JP" altLang="en-US"/>
          </a:p>
        </p:txBody>
      </p:sp>
      <p:sp>
        <p:nvSpPr>
          <p:cNvPr id="8" name="Content Placeholder 7"/>
          <p:cNvSpPr>
            <a:spLocks noGrp="1"/>
          </p:cNvSpPr>
          <p:nvPr>
            <p:ph sz="quarter" idx="13"/>
          </p:nvPr>
        </p:nvSpPr>
        <p:spPr>
          <a:xfrm>
            <a:off x="609600" y="1600200"/>
            <a:ext cx="79248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3745EF7-60A2-4BE0-8717-CE0734888C10}"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FA7608-1DCF-4186-A94C-2B41125A0BD0}"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5" name="Date Placeholder 4"/>
          <p:cNvSpPr>
            <a:spLocks noGrp="1"/>
          </p:cNvSpPr>
          <p:nvPr>
            <p:ph type="dt" sz="half" idx="10"/>
          </p:nvPr>
        </p:nvSpPr>
        <p:spPr/>
        <p:txBody>
          <a:bodyPr/>
          <a:lstStyle/>
          <a:p>
            <a:fld id="{83745EF7-60A2-4BE0-8717-CE0734888C10}"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FA7608-1DCF-4186-A94C-2B41125A0BD0}"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83745EF7-60A2-4BE0-8717-CE0734888C10}" type="datetimeFigureOut">
              <a:rPr kumimoji="1" lang="ja-JP" altLang="en-US" smtClean="0"/>
              <a:t>2015/1/19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3FA7608-1DCF-4186-A94C-2B41125A0BD0}"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3745EF7-60A2-4BE0-8717-CE0734888C10}" type="datetimeFigureOut">
              <a:rPr kumimoji="1" lang="ja-JP" altLang="en-US" smtClean="0"/>
              <a:t>2015/1/19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3FA7608-1DCF-4186-A94C-2B41125A0BD0}"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45EF7-60A2-4BE0-8717-CE0734888C10}" type="datetimeFigureOut">
              <a:rPr kumimoji="1" lang="ja-JP" altLang="en-US" smtClean="0"/>
              <a:t>2015/1/19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3FA7608-1DCF-4186-A94C-2B41125A0BD0}"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3745EF7-60A2-4BE0-8717-CE0734888C10}"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FA7608-1DCF-4186-A94C-2B41125A0BD0}"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3745EF7-60A2-4BE0-8717-CE0734888C10}"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FA7608-1DCF-4186-A94C-2B41125A0BD0}"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3745EF7-60A2-4BE0-8717-CE0734888C10}" type="datetimeFigureOut">
              <a:rPr kumimoji="1" lang="ja-JP" altLang="en-US" smtClean="0"/>
              <a:t>2015/1/19</a:t>
            </a:fld>
            <a:endParaRPr kumimoji="1" lang="ja-JP"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83FA7608-1DCF-4186-A94C-2B41125A0BD0}"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kumimoji="1" sz="3000" kern="1200" cap="all" spc="50" baseline="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669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・自由</a:t>
            </a:r>
            <a:r>
              <a:rPr lang="ja-JP" altLang="en-US" sz="2400" dirty="0">
                <a:solidFill>
                  <a:srgbClr val="FF0000"/>
                </a:solidFill>
              </a:rPr>
              <a:t>の権利は人間性に拷問をかける</a:t>
            </a:r>
          </a:p>
          <a:p>
            <a:pPr marL="0" indent="0">
              <a:buNone/>
            </a:pPr>
            <a:r>
              <a:rPr lang="ja-JP" altLang="en-US" sz="2400" dirty="0"/>
              <a:t>  </a:t>
            </a:r>
            <a:r>
              <a:rPr lang="ja-JP" altLang="en-US" sz="2400" dirty="0" smtClean="0"/>
              <a:t>我々は最も</a:t>
            </a:r>
            <a:r>
              <a:rPr lang="ja-JP" altLang="en-US" sz="2400" dirty="0"/>
              <a:t>はっきりとした口調で、ゴイム政府が犯した過ちを描いてみせるであろう</a:t>
            </a:r>
            <a:r>
              <a:rPr lang="ja-JP" altLang="en-US" sz="2400" dirty="0" smtClean="0"/>
              <a:t>。</a:t>
            </a:r>
            <a:endParaRPr lang="en-US" altLang="ja-JP" sz="2400" dirty="0" smtClean="0"/>
          </a:p>
          <a:p>
            <a:pPr marL="0" indent="0">
              <a:buNone/>
            </a:pPr>
            <a:r>
              <a:rPr lang="ja-JP" altLang="en-US" sz="2400" dirty="0" smtClean="0"/>
              <a:t>我々が彼らに対する</a:t>
            </a:r>
            <a:r>
              <a:rPr lang="ja-JP" altLang="en-US" sz="2400" dirty="0"/>
              <a:t>嫌悪の情</a:t>
            </a:r>
            <a:r>
              <a:rPr lang="ja-JP" altLang="en-US" sz="2400" dirty="0" smtClean="0"/>
              <a:t>をそそるので、</a:t>
            </a:r>
            <a:r>
              <a:rPr lang="ja-JP" altLang="en-US" sz="2400" dirty="0"/>
              <a:t>人民は、かの自由を振り回す権利などよりも、農奴制</a:t>
            </a:r>
            <a:r>
              <a:rPr lang="ja-JP" altLang="en-US" sz="2400" dirty="0" smtClean="0"/>
              <a:t>の様な状態</a:t>
            </a:r>
            <a:r>
              <a:rPr lang="ja-JP" altLang="en-US" sz="2400" dirty="0"/>
              <a:t>でよいから安穏の方を好む</a:t>
            </a:r>
            <a:r>
              <a:rPr lang="ja-JP" altLang="en-US" sz="2400" dirty="0" smtClean="0"/>
              <a:t>。</a:t>
            </a:r>
            <a:endParaRPr lang="en-US" altLang="ja-JP" sz="2400" dirty="0" smtClean="0"/>
          </a:p>
          <a:p>
            <a:pPr marL="0" indent="0">
              <a:buNone/>
            </a:pPr>
            <a:r>
              <a:rPr lang="ja-JP" altLang="en-US" sz="2400" dirty="0" smtClean="0"/>
              <a:t>自由</a:t>
            </a:r>
            <a:r>
              <a:rPr lang="ja-JP" altLang="en-US" sz="2400" dirty="0"/>
              <a:t>の権利は、 人間性に拷問をかけ</a:t>
            </a:r>
            <a:r>
              <a:rPr lang="ja-JP" altLang="en-US" sz="2400" dirty="0" smtClean="0"/>
              <a:t>、正に人間</a:t>
            </a:r>
            <a:r>
              <a:rPr lang="ja-JP" altLang="en-US" sz="2400" dirty="0"/>
              <a:t>存在の根源を疲弊させ、人民は自分が何をしているのか解っていない一群のこすからい山師たちの餌食となったのである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十四＞</a:t>
            </a:r>
            <a:endParaRPr kumimoji="1" lang="ja-JP" altLang="en-US" sz="2400" dirty="0"/>
          </a:p>
        </p:txBody>
      </p:sp>
      <p:pic>
        <p:nvPicPr>
          <p:cNvPr id="4" name="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76799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6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lnSpcReduction="10000"/>
          </a:bodyPr>
          <a:lstStyle/>
          <a:p>
            <a:pPr marL="0" indent="0">
              <a:buNone/>
            </a:pPr>
            <a:r>
              <a:rPr lang="ja-JP" altLang="en-US" sz="2400" dirty="0" smtClean="0">
                <a:solidFill>
                  <a:srgbClr val="FF0000"/>
                </a:solidFill>
              </a:rPr>
              <a:t>・飲酒</a:t>
            </a:r>
            <a:r>
              <a:rPr lang="ja-JP" altLang="en-US" sz="2400" dirty="0">
                <a:solidFill>
                  <a:srgbClr val="FF0000"/>
                </a:solidFill>
              </a:rPr>
              <a:t>や性的堕落</a:t>
            </a:r>
            <a:r>
              <a:rPr lang="ja-JP" altLang="en-US" sz="2400" dirty="0" smtClean="0">
                <a:solidFill>
                  <a:srgbClr val="FF0000"/>
                </a:solidFill>
              </a:rPr>
              <a:t>は我々が手解きした</a:t>
            </a:r>
            <a:r>
              <a:rPr lang="ja-JP" altLang="en-US" sz="2400" dirty="0">
                <a:solidFill>
                  <a:srgbClr val="FF0000"/>
                </a:solidFill>
              </a:rPr>
              <a:t>ものである</a:t>
            </a:r>
          </a:p>
          <a:p>
            <a:pPr marL="0" indent="0">
              <a:buNone/>
            </a:pPr>
            <a:r>
              <a:rPr lang="ja-JP" altLang="en-US" sz="2400" dirty="0"/>
              <a:t>  飲酒で馬鹿になりアルコール漬けになった</a:t>
            </a:r>
            <a:r>
              <a:rPr lang="ja-JP" altLang="en-US" sz="2400" dirty="0" smtClean="0"/>
              <a:t>動物共を</a:t>
            </a:r>
            <a:r>
              <a:rPr lang="ja-JP" altLang="en-US" sz="2400" dirty="0"/>
              <a:t>見よ</a:t>
            </a:r>
            <a:r>
              <a:rPr lang="ja-JP" altLang="en-US" sz="2400" dirty="0" smtClean="0"/>
              <a:t>。</a:t>
            </a:r>
            <a:endParaRPr lang="en-US" altLang="ja-JP" sz="2400" dirty="0" smtClean="0"/>
          </a:p>
          <a:p>
            <a:pPr marL="0" indent="0">
              <a:buNone/>
            </a:pPr>
            <a:r>
              <a:rPr lang="ja-JP" altLang="en-US" sz="2400" dirty="0" smtClean="0"/>
              <a:t>自由が彼らに節度無き飲酒</a:t>
            </a:r>
            <a:r>
              <a:rPr lang="ja-JP" altLang="en-US" sz="2400" dirty="0"/>
              <a:t>の権利</a:t>
            </a:r>
            <a:r>
              <a:rPr lang="ja-JP" altLang="en-US" sz="2400" dirty="0" smtClean="0"/>
              <a:t>をもたらしたの</a:t>
            </a:r>
            <a:r>
              <a:rPr lang="ja-JP" altLang="en-US" sz="2400" dirty="0"/>
              <a:t>である</a:t>
            </a:r>
            <a:r>
              <a:rPr lang="ja-JP" altLang="en-US" sz="2400" dirty="0" smtClean="0"/>
              <a:t>。</a:t>
            </a:r>
            <a:endParaRPr lang="en-US" altLang="ja-JP" sz="2400" dirty="0" smtClean="0"/>
          </a:p>
          <a:p>
            <a:pPr marL="0" indent="0">
              <a:buNone/>
            </a:pPr>
            <a:r>
              <a:rPr lang="ja-JP" altLang="en-US" sz="2400" dirty="0" smtClean="0"/>
              <a:t>それは我々や我々一族</a:t>
            </a:r>
            <a:r>
              <a:rPr lang="ja-JP" altLang="en-US" sz="2400" dirty="0"/>
              <a:t>の歩む道で</a:t>
            </a:r>
            <a:r>
              <a:rPr lang="ja-JP" altLang="en-US" sz="2400" dirty="0" smtClean="0"/>
              <a:t>は無い。</a:t>
            </a:r>
            <a:endParaRPr lang="en-US" altLang="ja-JP" sz="2400" dirty="0" smtClean="0"/>
          </a:p>
          <a:p>
            <a:pPr marL="0" indent="0">
              <a:buNone/>
            </a:pPr>
            <a:r>
              <a:rPr lang="ja-JP" altLang="en-US" sz="2400" dirty="0" smtClean="0"/>
              <a:t>ゴイムらは</a:t>
            </a:r>
            <a:r>
              <a:rPr lang="ja-JP" altLang="en-US" sz="2400" dirty="0"/>
              <a:t>アルコール飲料に酔いしれ</a:t>
            </a:r>
            <a:r>
              <a:rPr lang="ja-JP" altLang="en-US" sz="2400" dirty="0" smtClean="0"/>
              <a:t>、彼らの若者達は　　因習</a:t>
            </a:r>
            <a:r>
              <a:rPr lang="ja-JP" altLang="en-US" sz="2400" dirty="0"/>
              <a:t>陋習</a:t>
            </a:r>
            <a:r>
              <a:rPr lang="ja-JP" altLang="en-US" sz="2400" dirty="0" smtClean="0"/>
              <a:t>と、ごく若いうちから</a:t>
            </a:r>
            <a:r>
              <a:rPr lang="ja-JP" altLang="en-US" sz="2400" dirty="0"/>
              <a:t>性的堕落に痴呆状態と</a:t>
            </a:r>
            <a:r>
              <a:rPr lang="ja-JP" altLang="en-US" sz="2400" dirty="0" smtClean="0"/>
              <a:t>なって　成長</a:t>
            </a:r>
            <a:r>
              <a:rPr lang="ja-JP" altLang="en-US" sz="2400" dirty="0"/>
              <a:t>する</a:t>
            </a:r>
            <a:r>
              <a:rPr lang="ja-JP" altLang="en-US" sz="2400" dirty="0" smtClean="0"/>
              <a:t>。</a:t>
            </a:r>
            <a:endParaRPr lang="en-US" altLang="ja-JP" sz="2400" dirty="0" smtClean="0"/>
          </a:p>
          <a:p>
            <a:pPr marL="0" indent="0">
              <a:buNone/>
            </a:pPr>
            <a:r>
              <a:rPr lang="ja-JP" altLang="en-US" sz="2400" dirty="0" smtClean="0"/>
              <a:t>その</a:t>
            </a:r>
            <a:r>
              <a:rPr lang="ja-JP" altLang="en-US" sz="2400" dirty="0"/>
              <a:t>性的堕落は</a:t>
            </a:r>
            <a:r>
              <a:rPr lang="ja-JP" altLang="en-US" sz="2400" dirty="0" smtClean="0"/>
              <a:t>、我々の特別</a:t>
            </a:r>
            <a:r>
              <a:rPr lang="ja-JP" altLang="en-US" sz="2400" dirty="0"/>
              <a:t>な代理人・・富豪の邸宅の家庭教師</a:t>
            </a:r>
            <a:r>
              <a:rPr lang="ja-JP" altLang="en-US" sz="2400" dirty="0" smtClean="0"/>
              <a:t>、下男、</a:t>
            </a:r>
            <a:r>
              <a:rPr lang="ja-JP" altLang="en-US" sz="2400" dirty="0"/>
              <a:t>女性家庭教師によって、書記　その他によって</a:t>
            </a:r>
            <a:r>
              <a:rPr lang="ja-JP" altLang="en-US" sz="2400" dirty="0" smtClean="0"/>
              <a:t>、しばしばゴイム</a:t>
            </a:r>
            <a:r>
              <a:rPr lang="ja-JP" altLang="en-US" sz="2400" dirty="0"/>
              <a:t>の娯楽場に</a:t>
            </a:r>
            <a:r>
              <a:rPr lang="ja-JP" altLang="en-US" sz="2400" dirty="0" smtClean="0"/>
              <a:t>いる我らの女性達によって手解きされた。</a:t>
            </a:r>
            <a:endParaRPr lang="en-US" altLang="ja-JP" sz="2400" dirty="0" smtClean="0"/>
          </a:p>
          <a:p>
            <a:pPr marL="0" indent="0">
              <a:buNone/>
            </a:pPr>
            <a:r>
              <a:rPr lang="ja-JP" altLang="en-US" sz="2400" dirty="0" smtClean="0"/>
              <a:t>彼ら代理人</a:t>
            </a:r>
            <a:r>
              <a:rPr lang="ja-JP" altLang="en-US" sz="2400" dirty="0"/>
              <a:t>の最後に、私は</a:t>
            </a:r>
            <a:r>
              <a:rPr lang="ja-JP" altLang="en-US" sz="2400" dirty="0" smtClean="0"/>
              <a:t>、頽廃と奢侈に</a:t>
            </a:r>
            <a:r>
              <a:rPr lang="ja-JP" altLang="en-US" sz="2400" dirty="0"/>
              <a:t>他の者たちを</a:t>
            </a:r>
            <a:r>
              <a:rPr lang="ja-JP" altLang="en-US" sz="2400" dirty="0" smtClean="0"/>
              <a:t>引き込む尖兵で</a:t>
            </a:r>
            <a:r>
              <a:rPr lang="ja-JP" altLang="en-US" sz="2400" dirty="0"/>
              <a:t>ある</a:t>
            </a:r>
            <a:r>
              <a:rPr lang="ja-JP" altLang="en-US" sz="2400" dirty="0" smtClean="0"/>
              <a:t>、所謂 </a:t>
            </a:r>
            <a:r>
              <a:rPr lang="ja-JP" altLang="en-US" sz="2400" dirty="0"/>
              <a:t>「社交界の貴婦人たち」も入れておく</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6242996"/>
            <a:ext cx="609600" cy="609600"/>
          </a:xfrm>
          <a:prstGeom prst="rect">
            <a:avLst/>
          </a:prstGeom>
        </p:spPr>
      </p:pic>
    </p:spTree>
    <p:extLst>
      <p:ext uri="{BB962C8B-B14F-4D97-AF65-F5344CB8AC3E}">
        <p14:creationId xmlns:p14="http://schemas.microsoft.com/office/powerpoint/2010/main" val="171132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8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・権力</a:t>
            </a:r>
            <a:r>
              <a:rPr lang="ja-JP" altLang="en-US" sz="2400" dirty="0">
                <a:solidFill>
                  <a:srgbClr val="FF0000"/>
                </a:solidFill>
              </a:rPr>
              <a:t>に対する悪口雑言</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全ての制度</a:t>
            </a:r>
            <a:r>
              <a:rPr lang="ja-JP" altLang="en-US" sz="2400" dirty="0">
                <a:solidFill>
                  <a:srgbClr val="FF0000"/>
                </a:solidFill>
              </a:rPr>
              <a:t>を転覆させる最後</a:t>
            </a:r>
            <a:r>
              <a:rPr lang="ja-JP" altLang="en-US" sz="2400" dirty="0" smtClean="0">
                <a:solidFill>
                  <a:srgbClr val="FF0000"/>
                </a:solidFill>
              </a:rPr>
              <a:t>の一太刀と</a:t>
            </a:r>
            <a:r>
              <a:rPr lang="ja-JP" altLang="en-US" sz="2400" dirty="0">
                <a:solidFill>
                  <a:srgbClr val="FF0000"/>
                </a:solidFill>
              </a:rPr>
              <a:t>なる</a:t>
            </a:r>
          </a:p>
          <a:p>
            <a:pPr marL="0" indent="0">
              <a:buNone/>
            </a:pPr>
            <a:r>
              <a:rPr lang="ja-JP" altLang="en-US" sz="2400" dirty="0"/>
              <a:t>  </a:t>
            </a:r>
            <a:r>
              <a:rPr lang="ja-JP" altLang="en-US" sz="2400" dirty="0" smtClean="0"/>
              <a:t>後から後から出てくるお喋り屋達が</a:t>
            </a:r>
            <a:r>
              <a:rPr lang="ja-JP" altLang="en-US" sz="2400" dirty="0"/>
              <a:t>、議場と行政会議の場を討論会場に変えてしまった</a:t>
            </a:r>
            <a:r>
              <a:rPr lang="ja-JP" altLang="en-US" sz="2400" dirty="0" smtClean="0"/>
              <a:t>。</a:t>
            </a:r>
            <a:endParaRPr lang="en-US" altLang="ja-JP" sz="2400" dirty="0" smtClean="0"/>
          </a:p>
          <a:p>
            <a:pPr marL="0" indent="0">
              <a:buNone/>
            </a:pPr>
            <a:r>
              <a:rPr lang="ja-JP" altLang="en-US" sz="2400" dirty="0" smtClean="0"/>
              <a:t>向う見ず</a:t>
            </a:r>
            <a:r>
              <a:rPr lang="ja-JP" altLang="en-US" sz="2400" dirty="0"/>
              <a:t>なジャーナリストと破廉恥なパンフレット屋が毎日</a:t>
            </a:r>
            <a:r>
              <a:rPr lang="ja-JP" altLang="en-US" sz="2400" dirty="0" smtClean="0"/>
              <a:t>の様に政府</a:t>
            </a:r>
            <a:r>
              <a:rPr lang="ja-JP" altLang="en-US" sz="2400" dirty="0"/>
              <a:t>当局を攻撃する</a:t>
            </a:r>
            <a:r>
              <a:rPr lang="ja-JP" altLang="en-US" sz="2400" dirty="0" smtClean="0"/>
              <a:t>。</a:t>
            </a:r>
            <a:endParaRPr lang="en-US" altLang="ja-JP" sz="2400" dirty="0" smtClean="0"/>
          </a:p>
          <a:p>
            <a:pPr marL="0" indent="0">
              <a:buNone/>
            </a:pPr>
            <a:r>
              <a:rPr lang="ja-JP" altLang="en-US" sz="2400" dirty="0" smtClean="0"/>
              <a:t>権力</a:t>
            </a:r>
            <a:r>
              <a:rPr lang="ja-JP" altLang="en-US" sz="2400" dirty="0"/>
              <a:t>に対する悪口雑言</a:t>
            </a:r>
            <a:r>
              <a:rPr lang="ja-JP" altLang="en-US" sz="2400" dirty="0" smtClean="0"/>
              <a:t>は全ての制度</a:t>
            </a:r>
            <a:r>
              <a:rPr lang="ja-JP" altLang="en-US" sz="2400" dirty="0"/>
              <a:t>を転覆させる最後の一太刀となり</a:t>
            </a:r>
            <a:r>
              <a:rPr lang="ja-JP" altLang="en-US" sz="2400" dirty="0" smtClean="0"/>
              <a:t>、ことごとくが</a:t>
            </a:r>
            <a:r>
              <a:rPr lang="ja-JP" altLang="en-US" sz="2400" dirty="0"/>
              <a:t>狂乱した群集</a:t>
            </a:r>
            <a:r>
              <a:rPr lang="ja-JP" altLang="en-US" sz="2400" dirty="0" smtClean="0"/>
              <a:t>の滅多打ちに</a:t>
            </a:r>
            <a:r>
              <a:rPr lang="ja-JP" altLang="en-US" sz="2400" dirty="0"/>
              <a:t>会って空中に吹き飛ばされるであろう</a:t>
            </a:r>
            <a:r>
              <a:rPr lang="ja-JP" altLang="en-US" sz="2400" dirty="0" smtClean="0"/>
              <a:t>。</a:t>
            </a:r>
            <a:endParaRPr lang="en-US" altLang="ja-JP" sz="2400" dirty="0" smtClean="0"/>
          </a:p>
          <a:p>
            <a:pPr marL="0" indent="0">
              <a:buNone/>
            </a:pPr>
            <a:r>
              <a:rPr lang="ja-JP" altLang="en-US" sz="2400" dirty="0"/>
              <a:t>＜</a:t>
            </a:r>
            <a:r>
              <a:rPr lang="ja-JP" altLang="en-US" sz="2400" dirty="0" smtClean="0"/>
              <a:t>三</a:t>
            </a:r>
            <a:r>
              <a:rPr lang="ja-JP" altLang="en-US" sz="2400" dirty="0"/>
              <a:t>＞</a:t>
            </a:r>
            <a:endParaRPr kumimoji="1" lang="ja-JP" altLang="en-US" sz="2400" dirty="0"/>
          </a:p>
        </p:txBody>
      </p:sp>
      <p:pic>
        <p:nvPicPr>
          <p:cNvPr id="4" name="1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50745"/>
            <a:ext cx="609600" cy="609600"/>
          </a:xfrm>
          <a:prstGeom prst="rect">
            <a:avLst/>
          </a:prstGeom>
        </p:spPr>
      </p:pic>
    </p:spTree>
    <p:extLst>
      <p:ext uri="{BB962C8B-B14F-4D97-AF65-F5344CB8AC3E}">
        <p14:creationId xmlns:p14="http://schemas.microsoft.com/office/powerpoint/2010/main" val="369015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2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・自由</a:t>
            </a:r>
            <a:r>
              <a:rPr lang="ja-JP" altLang="en-US" sz="2400" dirty="0">
                <a:solidFill>
                  <a:srgbClr val="FF0000"/>
                </a:solidFill>
              </a:rPr>
              <a:t>思想の使い方を知らなければならない</a:t>
            </a:r>
          </a:p>
          <a:p>
            <a:pPr marL="0" indent="0">
              <a:buNone/>
            </a:pPr>
            <a:r>
              <a:rPr lang="ja-JP" altLang="en-US" sz="2400" dirty="0"/>
              <a:t>  政治的自由は単なる思想で</a:t>
            </a:r>
            <a:r>
              <a:rPr lang="ja-JP" altLang="en-US" sz="2400" dirty="0" smtClean="0"/>
              <a:t>あっていささかも事実</a:t>
            </a:r>
            <a:r>
              <a:rPr lang="ja-JP" altLang="en-US" sz="2400" dirty="0"/>
              <a:t>で</a:t>
            </a:r>
            <a:r>
              <a:rPr lang="ja-JP" altLang="en-US" sz="2400" dirty="0" smtClean="0"/>
              <a:t>は無い。</a:t>
            </a:r>
            <a:r>
              <a:rPr lang="ja-JP" altLang="en-US" sz="2400" dirty="0"/>
              <a:t>が、政権</a:t>
            </a:r>
            <a:r>
              <a:rPr lang="ja-JP" altLang="en-US" sz="2400" dirty="0" smtClean="0"/>
              <a:t>を持っている党派を粉砕すべく、</a:t>
            </a:r>
            <a:r>
              <a:rPr lang="ja-JP" altLang="en-US" sz="2400" dirty="0"/>
              <a:t>この思想を餌として人民大衆を自陣に引きつける必要があれば、その撒き方や使い方を知っていなければならない</a:t>
            </a:r>
            <a:r>
              <a:rPr lang="ja-JP" altLang="en-US" sz="2400" dirty="0" smtClean="0"/>
              <a:t>。</a:t>
            </a:r>
            <a:endParaRPr lang="en-US" altLang="ja-JP" sz="2400" dirty="0" smtClean="0"/>
          </a:p>
          <a:p>
            <a:pPr marL="0" indent="0">
              <a:buNone/>
            </a:pPr>
            <a:r>
              <a:rPr lang="ja-JP" altLang="en-US" sz="2400" dirty="0" smtClean="0"/>
              <a:t>その</a:t>
            </a:r>
            <a:r>
              <a:rPr lang="ja-JP" altLang="en-US" sz="2400" dirty="0"/>
              <a:t>際、相手方が自由思想</a:t>
            </a:r>
            <a:r>
              <a:rPr lang="ja-JP" altLang="en-US" sz="2400" dirty="0" smtClean="0"/>
              <a:t>、所謂リベラリズム</a:t>
            </a:r>
            <a:r>
              <a:rPr lang="ja-JP" altLang="en-US" sz="2400" dirty="0"/>
              <a:t>に感染していれば、そして、思想</a:t>
            </a:r>
            <a:r>
              <a:rPr lang="ja-JP" altLang="en-US" sz="2400" dirty="0" smtClean="0"/>
              <a:t>の為に</a:t>
            </a:r>
            <a:r>
              <a:rPr lang="ja-JP" altLang="en-US" sz="2400" dirty="0"/>
              <a:t>なら喜んで全力を投げうつつもりがあるならば、仕事</a:t>
            </a:r>
            <a:r>
              <a:rPr lang="ja-JP" altLang="en-US" sz="2400" dirty="0" smtClean="0"/>
              <a:t>は更にやり易くなる。</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9435"/>
            <a:ext cx="609600" cy="609600"/>
          </a:xfrm>
          <a:prstGeom prst="rect">
            <a:avLst/>
          </a:prstGeom>
        </p:spPr>
      </p:pic>
    </p:spTree>
    <p:extLst>
      <p:ext uri="{BB962C8B-B14F-4D97-AF65-F5344CB8AC3E}">
        <p14:creationId xmlns:p14="http://schemas.microsoft.com/office/powerpoint/2010/main" val="333934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a:t>
            </a:r>
            <a:r>
              <a:rPr lang="ja-JP" altLang="en-US" sz="2400" dirty="0">
                <a:solidFill>
                  <a:srgbClr val="FF0000"/>
                </a:solidFill>
              </a:rPr>
              <a:t>政府が承認される</a:t>
            </a:r>
            <a:r>
              <a:rPr lang="ja-JP" altLang="en-US" sz="2400" dirty="0" smtClean="0">
                <a:solidFill>
                  <a:srgbClr val="FF0000"/>
                </a:solidFill>
              </a:rPr>
              <a:t>と</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自由</a:t>
            </a:r>
            <a:r>
              <a:rPr lang="ja-JP" altLang="en-US" sz="2400" dirty="0">
                <a:solidFill>
                  <a:srgbClr val="FF0000"/>
                </a:solidFill>
              </a:rPr>
              <a:t>主義者や空想論者の役割は終る</a:t>
            </a:r>
          </a:p>
          <a:p>
            <a:pPr marL="0" indent="0">
              <a:buNone/>
            </a:pPr>
            <a:r>
              <a:rPr lang="ja-JP" altLang="en-US" sz="2400" dirty="0"/>
              <a:t>  </a:t>
            </a:r>
            <a:r>
              <a:rPr lang="ja-JP" altLang="en-US" sz="2400" dirty="0" smtClean="0"/>
              <a:t>我々の政府</a:t>
            </a:r>
            <a:r>
              <a:rPr lang="ja-JP" altLang="en-US" sz="2400" dirty="0"/>
              <a:t>が承認されると、自由主義者、空想論者の役割は最終的に終る</a:t>
            </a:r>
            <a:r>
              <a:rPr lang="ja-JP" altLang="en-US" sz="2400" dirty="0" smtClean="0"/>
              <a:t>。</a:t>
            </a:r>
            <a:endParaRPr lang="en-US" altLang="ja-JP" sz="2400" dirty="0" smtClean="0"/>
          </a:p>
          <a:p>
            <a:pPr marL="0" indent="0">
              <a:buNone/>
            </a:pPr>
            <a:r>
              <a:rPr lang="ja-JP" altLang="en-US" sz="2400" dirty="0" smtClean="0"/>
              <a:t>その</a:t>
            </a:r>
            <a:r>
              <a:rPr lang="ja-JP" altLang="en-US" sz="2400" dirty="0"/>
              <a:t>時まで</a:t>
            </a:r>
            <a:r>
              <a:rPr lang="ja-JP" altLang="en-US" sz="2400" dirty="0" smtClean="0"/>
              <a:t>、彼らはたっぷりと我々に奉仕</a:t>
            </a:r>
            <a:r>
              <a:rPr lang="ja-JP" altLang="en-US" sz="2400" dirty="0"/>
              <a:t>し続けてくれる</a:t>
            </a:r>
            <a:r>
              <a:rPr lang="ja-JP" altLang="en-US" sz="2400" dirty="0" smtClean="0"/>
              <a:t>。</a:t>
            </a:r>
            <a:endParaRPr lang="en-US" altLang="ja-JP" sz="2400" dirty="0" smtClean="0"/>
          </a:p>
          <a:p>
            <a:pPr marL="0" indent="0">
              <a:buNone/>
            </a:pPr>
            <a:r>
              <a:rPr lang="ja-JP" altLang="en-US" sz="2400" dirty="0" smtClean="0"/>
              <a:t>その為に、我々は彼らの頭をあらゆる種類</a:t>
            </a:r>
            <a:r>
              <a:rPr lang="ja-JP" altLang="en-US" sz="2400" dirty="0"/>
              <a:t>の空疎な内容の空想的理論、今では進歩的と</a:t>
            </a:r>
            <a:r>
              <a:rPr lang="ja-JP" altLang="en-US" sz="2400" dirty="0" smtClean="0"/>
              <a:t>呼ばれる理論</a:t>
            </a:r>
            <a:r>
              <a:rPr lang="ja-JP" altLang="en-US" sz="2400" dirty="0"/>
              <a:t>の方に引っ張り続けている</a:t>
            </a:r>
            <a:r>
              <a:rPr lang="ja-JP" altLang="en-US" sz="2400" dirty="0" smtClean="0"/>
              <a:t>。</a:t>
            </a:r>
            <a:endParaRPr lang="en-US" altLang="ja-JP" sz="2400" dirty="0" smtClean="0"/>
          </a:p>
          <a:p>
            <a:pPr marL="0" indent="0">
              <a:buNone/>
            </a:pPr>
            <a:r>
              <a:rPr lang="ja-JP" altLang="en-US" sz="2400" dirty="0" smtClean="0"/>
              <a:t>＜</a:t>
            </a:r>
            <a:r>
              <a:rPr lang="ja-JP" altLang="en-US" sz="2400" dirty="0"/>
              <a:t>十三＞</a:t>
            </a:r>
            <a:endParaRPr kumimoji="1" lang="ja-JP" altLang="en-US" sz="2400" dirty="0"/>
          </a:p>
        </p:txBody>
      </p:sp>
      <p:pic>
        <p:nvPicPr>
          <p:cNvPr id="4" name="1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8043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1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a:t>
            </a:r>
            <a:r>
              <a:rPr lang="ja-JP" altLang="en-US" sz="2400" dirty="0">
                <a:solidFill>
                  <a:srgbClr val="FF0000"/>
                </a:solidFill>
              </a:rPr>
              <a:t>自由、平等、友愛」</a:t>
            </a:r>
            <a:r>
              <a:rPr lang="ja-JP" altLang="en-US" sz="2400" dirty="0" smtClean="0">
                <a:solidFill>
                  <a:srgbClr val="FF0000"/>
                </a:solidFill>
              </a:rPr>
              <a:t>は我々の</a:t>
            </a:r>
            <a:r>
              <a:rPr lang="ja-JP" altLang="en-US" sz="2400" dirty="0">
                <a:solidFill>
                  <a:srgbClr val="FF0000"/>
                </a:solidFill>
              </a:rPr>
              <a:t>王国で</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標語</a:t>
            </a:r>
            <a:r>
              <a:rPr lang="ja-JP" altLang="en-US" sz="2400" dirty="0">
                <a:solidFill>
                  <a:srgbClr val="FF0000"/>
                </a:solidFill>
              </a:rPr>
              <a:t>としては使わせない</a:t>
            </a:r>
          </a:p>
          <a:p>
            <a:pPr marL="0" indent="0">
              <a:buNone/>
            </a:pPr>
            <a:r>
              <a:rPr lang="ja-JP" altLang="en-US" sz="2400" dirty="0"/>
              <a:t>  リベラルな言葉</a:t>
            </a:r>
            <a:r>
              <a:rPr lang="ja-JP" altLang="en-US" sz="2400" dirty="0" smtClean="0"/>
              <a:t>、我らがメーソン</a:t>
            </a:r>
            <a:r>
              <a:rPr lang="ja-JP" altLang="en-US" sz="2400" dirty="0"/>
              <a:t>の標語として効果の高い「自由、平等、友愛</a:t>
            </a:r>
            <a:r>
              <a:rPr lang="ja-JP" altLang="en-US" sz="2400" dirty="0" smtClean="0"/>
              <a:t>」は、我々の王国</a:t>
            </a:r>
            <a:r>
              <a:rPr lang="ja-JP" altLang="en-US" sz="2400" dirty="0"/>
              <a:t>が到来した暁には</a:t>
            </a:r>
            <a:r>
              <a:rPr lang="ja-JP" altLang="en-US" sz="2400" dirty="0" smtClean="0"/>
              <a:t>、もはや標語</a:t>
            </a:r>
            <a:r>
              <a:rPr lang="ja-JP" altLang="en-US" sz="2400" dirty="0"/>
              <a:t>としては使わせず、「自由の権利、 平等の義務</a:t>
            </a:r>
            <a:r>
              <a:rPr lang="ja-JP" altLang="en-US" sz="2400" dirty="0" smtClean="0"/>
              <a:t>、　友愛</a:t>
            </a:r>
            <a:r>
              <a:rPr lang="ja-JP" altLang="en-US" sz="2400" dirty="0"/>
              <a:t>の理想」と</a:t>
            </a:r>
            <a:r>
              <a:rPr lang="ja-JP" altLang="en-US" sz="2400" dirty="0" smtClean="0"/>
              <a:t>いう風に</a:t>
            </a:r>
            <a:r>
              <a:rPr lang="ja-JP" altLang="en-US" sz="2400" dirty="0"/>
              <a:t>単なる理想主義を表現したものに変える</a:t>
            </a:r>
            <a:r>
              <a:rPr lang="ja-JP" altLang="en-US" sz="2400" dirty="0" smtClean="0"/>
              <a:t>。</a:t>
            </a:r>
            <a:endParaRPr lang="en-US" altLang="ja-JP" sz="2400" dirty="0" smtClean="0"/>
          </a:p>
          <a:p>
            <a:pPr marL="0" indent="0">
              <a:buNone/>
            </a:pPr>
            <a:r>
              <a:rPr lang="ja-JP" altLang="en-US" sz="2400" dirty="0" smtClean="0"/>
              <a:t>これが我々の</a:t>
            </a:r>
            <a:r>
              <a:rPr lang="ja-JP" altLang="en-US" sz="2400" dirty="0"/>
              <a:t>やり方・</a:t>
            </a:r>
            <a:r>
              <a:rPr lang="ja-JP" altLang="en-US" sz="2400" dirty="0" smtClean="0"/>
              <a:t>・牛は角を</a:t>
            </a:r>
            <a:r>
              <a:rPr lang="ja-JP" altLang="en-US" sz="2400" dirty="0"/>
              <a:t>捕えよ・・なのである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九＞</a:t>
            </a:r>
            <a:endParaRPr kumimoji="1" lang="ja-JP" altLang="en-US" sz="2400" dirty="0"/>
          </a:p>
        </p:txBody>
      </p:sp>
      <p:pic>
        <p:nvPicPr>
          <p:cNvPr id="4" name="1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6265" y="6241544"/>
            <a:ext cx="609600" cy="609600"/>
          </a:xfrm>
          <a:prstGeom prst="rect">
            <a:avLst/>
          </a:prstGeom>
        </p:spPr>
      </p:pic>
    </p:spTree>
    <p:extLst>
      <p:ext uri="{BB962C8B-B14F-4D97-AF65-F5344CB8AC3E}">
        <p14:creationId xmlns:p14="http://schemas.microsoft.com/office/powerpoint/2010/main" val="60319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1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a:t>
            </a:r>
            <a:r>
              <a:rPr lang="en-US" altLang="ja-JP" sz="2400" dirty="0" smtClean="0">
                <a:solidFill>
                  <a:srgbClr val="FF0000"/>
                </a:solidFill>
              </a:rPr>
              <a:t>〝</a:t>
            </a:r>
            <a:r>
              <a:rPr lang="ja-JP" altLang="en-US" sz="2400" dirty="0">
                <a:solidFill>
                  <a:srgbClr val="FF0000"/>
                </a:solidFill>
              </a:rPr>
              <a:t>自由</a:t>
            </a:r>
            <a:r>
              <a:rPr lang="en-US" altLang="ja-JP" sz="2400" dirty="0">
                <a:solidFill>
                  <a:srgbClr val="FF0000"/>
                </a:solidFill>
              </a:rPr>
              <a:t>〟</a:t>
            </a:r>
            <a:r>
              <a:rPr lang="ja-JP" altLang="en-US" sz="2400" dirty="0">
                <a:solidFill>
                  <a:srgbClr val="FF0000"/>
                </a:solidFill>
              </a:rPr>
              <a:t>とは法律で</a:t>
            </a:r>
            <a:r>
              <a:rPr lang="ja-JP" altLang="en-US" sz="2400" dirty="0" smtClean="0">
                <a:solidFill>
                  <a:srgbClr val="FF0000"/>
                </a:solidFill>
              </a:rPr>
              <a:t>許された事を</a:t>
            </a:r>
            <a:r>
              <a:rPr lang="ja-JP" altLang="en-US" sz="2400" dirty="0">
                <a:solidFill>
                  <a:srgbClr val="FF0000"/>
                </a:solidFill>
              </a:rPr>
              <a:t>する権利である</a:t>
            </a:r>
          </a:p>
          <a:p>
            <a:pPr marL="0" indent="0">
              <a:buNone/>
            </a:pPr>
            <a:r>
              <a:rPr lang="ja-JP" altLang="en-US" sz="2400" dirty="0"/>
              <a:t>  </a:t>
            </a:r>
            <a:r>
              <a:rPr lang="en-US" altLang="ja-JP" sz="2400" dirty="0"/>
              <a:t>〝</a:t>
            </a:r>
            <a:r>
              <a:rPr lang="ja-JP" altLang="en-US" sz="2400" dirty="0"/>
              <a:t>自由</a:t>
            </a:r>
            <a:r>
              <a:rPr lang="en-US" altLang="ja-JP" sz="2400" dirty="0"/>
              <a:t>〟</a:t>
            </a:r>
            <a:r>
              <a:rPr lang="ja-JP" altLang="en-US" sz="2400" dirty="0"/>
              <a:t>という言葉には</a:t>
            </a:r>
            <a:r>
              <a:rPr lang="ja-JP" altLang="en-US" sz="2400" dirty="0" smtClean="0"/>
              <a:t>、色々な</a:t>
            </a:r>
            <a:r>
              <a:rPr lang="ja-JP" altLang="en-US" sz="2400" dirty="0"/>
              <a:t>解釈があるが</a:t>
            </a:r>
            <a:r>
              <a:rPr lang="ja-JP" altLang="en-US" sz="2400" dirty="0" smtClean="0"/>
              <a:t>、我々は次の様に定義</a:t>
            </a:r>
            <a:r>
              <a:rPr lang="ja-JP" altLang="en-US" sz="2400" dirty="0"/>
              <a:t>する。 </a:t>
            </a:r>
            <a:endParaRPr lang="en-US" altLang="ja-JP" sz="2400" dirty="0" smtClean="0"/>
          </a:p>
          <a:p>
            <a:pPr marL="0" indent="0">
              <a:buNone/>
            </a:pPr>
            <a:r>
              <a:rPr lang="ja-JP" altLang="en-US" sz="2400" dirty="0" smtClean="0"/>
              <a:t>・</a:t>
            </a:r>
            <a:r>
              <a:rPr lang="ja-JP" altLang="en-US" sz="2400" dirty="0"/>
              <a:t>・自由とは法律で</a:t>
            </a:r>
            <a:r>
              <a:rPr lang="ja-JP" altLang="en-US" sz="2400" dirty="0" smtClean="0"/>
              <a:t>許された事を</a:t>
            </a:r>
            <a:r>
              <a:rPr lang="ja-JP" altLang="en-US" sz="2400" dirty="0"/>
              <a:t>する権利である</a:t>
            </a:r>
            <a:r>
              <a:rPr lang="ja-JP" altLang="en-US" sz="2400" dirty="0" smtClean="0"/>
              <a:t>。</a:t>
            </a:r>
            <a:r>
              <a:rPr lang="ja-JP" altLang="en-US" sz="2400" dirty="0"/>
              <a:t>　</a:t>
            </a:r>
            <a:r>
              <a:rPr lang="ja-JP" altLang="en-US" sz="2400" dirty="0" smtClean="0"/>
              <a:t>　　　この</a:t>
            </a:r>
            <a:r>
              <a:rPr lang="ja-JP" altLang="en-US" sz="2400" dirty="0"/>
              <a:t>定義は通常</a:t>
            </a:r>
            <a:r>
              <a:rPr lang="ja-JP" altLang="en-US" sz="2400" dirty="0" smtClean="0"/>
              <a:t>は我々だけに</a:t>
            </a:r>
            <a:r>
              <a:rPr lang="ja-JP" altLang="en-US" sz="2400" dirty="0"/>
              <a:t>役立つ定義である</a:t>
            </a:r>
            <a:r>
              <a:rPr lang="ja-JP" altLang="en-US" sz="2400" dirty="0" smtClean="0"/>
              <a:t>。</a:t>
            </a:r>
            <a:r>
              <a:rPr lang="ja-JP" altLang="en-US" sz="2400" dirty="0"/>
              <a:t>　</a:t>
            </a:r>
            <a:r>
              <a:rPr lang="ja-JP" altLang="en-US" sz="2400" dirty="0" smtClean="0"/>
              <a:t>　　　　何故ならば、</a:t>
            </a:r>
            <a:r>
              <a:rPr lang="ja-JP" altLang="en-US" sz="2400" dirty="0"/>
              <a:t>法律というものが前に述べた計画に従って</a:t>
            </a:r>
            <a:r>
              <a:rPr lang="ja-JP" altLang="en-US" sz="2400" dirty="0" smtClean="0"/>
              <a:t>、我々が思い</a:t>
            </a:r>
            <a:r>
              <a:rPr lang="ja-JP" altLang="en-US" sz="2400" dirty="0"/>
              <a:t>のままに作ったり廃止</a:t>
            </a:r>
            <a:r>
              <a:rPr lang="ja-JP" altLang="en-US" sz="2400" dirty="0" smtClean="0"/>
              <a:t>したり出来るもの</a:t>
            </a:r>
            <a:r>
              <a:rPr lang="ja-JP" altLang="en-US" sz="2400" dirty="0"/>
              <a:t>であるから</a:t>
            </a:r>
            <a:r>
              <a:rPr lang="ja-JP" altLang="en-US" sz="2400" dirty="0" smtClean="0"/>
              <a:t>、およそ自由</a:t>
            </a:r>
            <a:r>
              <a:rPr lang="ja-JP" altLang="en-US" sz="2400" dirty="0"/>
              <a:t>と名の付くもの</a:t>
            </a:r>
            <a:r>
              <a:rPr lang="ja-JP" altLang="en-US" sz="2400" dirty="0" smtClean="0"/>
              <a:t>は全て我々の</a:t>
            </a:r>
            <a:r>
              <a:rPr lang="ja-JP" altLang="en-US" sz="2400" dirty="0"/>
              <a:t>手中にある</a:t>
            </a:r>
            <a:r>
              <a:rPr lang="ja-JP" altLang="en-US" sz="2400" dirty="0" smtClean="0"/>
              <a:t>。</a:t>
            </a:r>
            <a:endParaRPr lang="en-US" altLang="ja-JP" sz="2400" dirty="0" smtClean="0"/>
          </a:p>
          <a:p>
            <a:pPr marL="0" indent="0">
              <a:buNone/>
            </a:pPr>
            <a:r>
              <a:rPr lang="ja-JP" altLang="en-US" sz="2400" dirty="0" smtClean="0"/>
              <a:t>＜</a:t>
            </a:r>
            <a:r>
              <a:rPr lang="ja-JP" altLang="en-US" sz="2400" dirty="0"/>
              <a:t>十二＞</a:t>
            </a:r>
            <a:endParaRPr kumimoji="1" lang="ja-JP" altLang="en-US" sz="2400" dirty="0"/>
          </a:p>
        </p:txBody>
      </p:sp>
      <p:pic>
        <p:nvPicPr>
          <p:cNvPr id="4" name="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63054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・平等</a:t>
            </a:r>
            <a:r>
              <a:rPr lang="ja-JP" altLang="en-US" sz="2400" dirty="0">
                <a:solidFill>
                  <a:srgbClr val="FF0000"/>
                </a:solidFill>
              </a:rPr>
              <a:t>思想が一番下の思想であることは動かない</a:t>
            </a:r>
          </a:p>
          <a:p>
            <a:pPr marL="0" indent="0">
              <a:buNone/>
            </a:pPr>
            <a:r>
              <a:rPr lang="ja-JP" altLang="en-US" sz="2400" dirty="0"/>
              <a:t>  平等思想は自然法則</a:t>
            </a:r>
            <a:r>
              <a:rPr lang="ja-JP" altLang="en-US" sz="2400" dirty="0" smtClean="0"/>
              <a:t>にもとるもの</a:t>
            </a:r>
            <a:r>
              <a:rPr lang="ja-JP" altLang="en-US" sz="2400" dirty="0"/>
              <a:t>であって</a:t>
            </a:r>
            <a:r>
              <a:rPr lang="ja-JP" altLang="en-US" sz="2400" dirty="0" smtClean="0"/>
              <a:t>、</a:t>
            </a:r>
            <a:endParaRPr lang="en-US" altLang="ja-JP" sz="2400" dirty="0"/>
          </a:p>
          <a:p>
            <a:pPr marL="0" indent="0">
              <a:buNone/>
            </a:pPr>
            <a:r>
              <a:rPr lang="ja-JP" altLang="en-US" sz="2400" dirty="0" smtClean="0"/>
              <a:t>平等</a:t>
            </a:r>
            <a:r>
              <a:rPr lang="ja-JP" altLang="en-US" sz="2400" dirty="0"/>
              <a:t>思想</a:t>
            </a:r>
            <a:r>
              <a:rPr lang="ja-JP" altLang="en-US" sz="2400" dirty="0" smtClean="0"/>
              <a:t>が一番下</a:t>
            </a:r>
            <a:r>
              <a:rPr lang="ja-JP" altLang="en-US" sz="2400" dirty="0"/>
              <a:t>の思想で</a:t>
            </a:r>
            <a:r>
              <a:rPr lang="ja-JP" altLang="en-US" sz="2400" dirty="0" smtClean="0"/>
              <a:t>ある事は動かない所な</a:t>
            </a:r>
            <a:r>
              <a:rPr lang="ja-JP" altLang="en-US" sz="2400" dirty="0"/>
              <a:t>のである。</a:t>
            </a:r>
            <a:endParaRPr kumimoji="1" lang="ja-JP" altLang="en-US" sz="2400" dirty="0"/>
          </a:p>
        </p:txBody>
      </p:sp>
      <p:pic>
        <p:nvPicPr>
          <p:cNvPr id="4" name="1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0815"/>
            <a:ext cx="609600" cy="609600"/>
          </a:xfrm>
          <a:prstGeom prst="rect">
            <a:avLst/>
          </a:prstGeom>
        </p:spPr>
      </p:pic>
    </p:spTree>
    <p:extLst>
      <p:ext uri="{BB962C8B-B14F-4D97-AF65-F5344CB8AC3E}">
        <p14:creationId xmlns:p14="http://schemas.microsoft.com/office/powerpoint/2010/main" val="13794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・進歩</a:t>
            </a:r>
            <a:r>
              <a:rPr lang="ja-JP" altLang="en-US" sz="2400" dirty="0">
                <a:solidFill>
                  <a:srgbClr val="FF0000"/>
                </a:solidFill>
              </a:rPr>
              <a:t>思想は限度というものを弁えなかった</a:t>
            </a:r>
          </a:p>
          <a:p>
            <a:pPr marL="0" indent="0">
              <a:buNone/>
            </a:pPr>
            <a:r>
              <a:rPr lang="ja-JP" altLang="en-US" sz="2400" dirty="0"/>
              <a:t>  進歩思想は</a:t>
            </a:r>
            <a:r>
              <a:rPr lang="ja-JP" altLang="en-US" sz="2400" dirty="0" smtClean="0"/>
              <a:t>、あらゆる種類</a:t>
            </a:r>
            <a:r>
              <a:rPr lang="ja-JP" altLang="en-US" sz="2400" dirty="0"/>
              <a:t>の解放運動を激励してきたが、限度と</a:t>
            </a:r>
            <a:r>
              <a:rPr lang="ja-JP" altLang="en-US" sz="2400" dirty="0" smtClean="0"/>
              <a:t>いう事を弁え無かったの</a:t>
            </a:r>
            <a:r>
              <a:rPr lang="ja-JP" altLang="en-US" sz="2400" dirty="0"/>
              <a:t>である</a:t>
            </a:r>
            <a:r>
              <a:rPr lang="en-US" altLang="ja-JP" sz="2400" dirty="0" smtClean="0"/>
              <a:t>……</a:t>
            </a:r>
          </a:p>
          <a:p>
            <a:pPr marL="0" indent="0">
              <a:buNone/>
            </a:pPr>
            <a:r>
              <a:rPr lang="ja-JP" altLang="en-US" sz="2400" dirty="0" smtClean="0"/>
              <a:t>所謂、自由</a:t>
            </a:r>
            <a:r>
              <a:rPr lang="ja-JP" altLang="en-US" sz="2400" dirty="0"/>
              <a:t>主義者は、実際</a:t>
            </a:r>
            <a:r>
              <a:rPr lang="ja-JP" altLang="en-US" sz="2400" dirty="0" smtClean="0"/>
              <a:t>はともかくと</a:t>
            </a:r>
            <a:r>
              <a:rPr lang="ja-JP" altLang="en-US" sz="2400" dirty="0"/>
              <a:t>しても思想に関して</a:t>
            </a:r>
            <a:r>
              <a:rPr lang="ja-JP" altLang="en-US" sz="2400" dirty="0" smtClean="0"/>
              <a:t>は、例外</a:t>
            </a:r>
            <a:r>
              <a:rPr lang="ja-JP" altLang="en-US" sz="2400" dirty="0"/>
              <a:t>なく無政府主義者である</a:t>
            </a:r>
            <a:r>
              <a:rPr lang="ja-JP" altLang="en-US" sz="2400" dirty="0" smtClean="0"/>
              <a:t>。</a:t>
            </a:r>
            <a:endParaRPr lang="en-US" altLang="ja-JP" sz="2400" dirty="0" smtClean="0"/>
          </a:p>
          <a:p>
            <a:pPr marL="0" indent="0">
              <a:buNone/>
            </a:pPr>
            <a:r>
              <a:rPr lang="ja-JP" altLang="en-US" sz="2400" dirty="0" smtClean="0"/>
              <a:t>自由</a:t>
            </a:r>
            <a:r>
              <a:rPr lang="ja-JP" altLang="en-US" sz="2400" dirty="0"/>
              <a:t>主義者のどの一人も自由のお化けを追い求め</a:t>
            </a:r>
            <a:r>
              <a:rPr lang="ja-JP" altLang="en-US" sz="2400" dirty="0" smtClean="0"/>
              <a:t>、まっしぐらに放縦</a:t>
            </a:r>
            <a:r>
              <a:rPr lang="ja-JP" altLang="en-US" sz="2400" dirty="0"/>
              <a:t>に</a:t>
            </a:r>
            <a:r>
              <a:rPr lang="ja-JP" altLang="en-US" sz="2400" dirty="0" smtClean="0"/>
              <a:t>、即ち、</a:t>
            </a:r>
            <a:r>
              <a:rPr lang="ja-JP" altLang="en-US" sz="2400" dirty="0"/>
              <a:t>反対</a:t>
            </a:r>
            <a:r>
              <a:rPr lang="ja-JP" altLang="en-US" sz="2400" dirty="0" smtClean="0"/>
              <a:t>の為の反対</a:t>
            </a:r>
            <a:r>
              <a:rPr lang="ja-JP" altLang="en-US" sz="2400" dirty="0"/>
              <a:t>という無政府主義に陥っている</a:t>
            </a:r>
            <a:r>
              <a:rPr lang="ja-JP" altLang="en-US" sz="2400" dirty="0" smtClean="0"/>
              <a:t>。</a:t>
            </a:r>
            <a:endParaRPr lang="en-US" altLang="ja-JP" sz="2400" dirty="0" smtClean="0"/>
          </a:p>
          <a:p>
            <a:pPr marL="0" indent="0">
              <a:buNone/>
            </a:pPr>
            <a:r>
              <a:rPr lang="ja-JP" altLang="en-US" sz="2400" dirty="0" smtClean="0"/>
              <a:t> </a:t>
            </a:r>
            <a:r>
              <a:rPr lang="ja-JP" altLang="en-US" sz="2400" dirty="0"/>
              <a:t>＜十二＞</a:t>
            </a:r>
            <a:endParaRPr kumimoji="1" lang="ja-JP" altLang="en-US" sz="2400" dirty="0"/>
          </a:p>
        </p:txBody>
      </p:sp>
      <p:pic>
        <p:nvPicPr>
          <p:cNvPr id="5" name="7-1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52389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4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・人々</a:t>
            </a:r>
            <a:r>
              <a:rPr lang="ja-JP" altLang="en-US" sz="2400" dirty="0">
                <a:solidFill>
                  <a:srgbClr val="FF0000"/>
                </a:solidFill>
              </a:rPr>
              <a:t>は階級と身分に分かれなければならない</a:t>
            </a:r>
          </a:p>
          <a:p>
            <a:pPr marL="0" indent="0">
              <a:buNone/>
            </a:pPr>
            <a:r>
              <a:rPr lang="ja-JP" altLang="en-US" sz="2400" dirty="0"/>
              <a:t>  人々は階級と身分に分かれなければならない</a:t>
            </a:r>
            <a:r>
              <a:rPr lang="en-US" altLang="ja-JP" sz="2400" dirty="0" smtClean="0"/>
              <a:t>……</a:t>
            </a:r>
          </a:p>
          <a:p>
            <a:pPr marL="0" indent="0">
              <a:buNone/>
            </a:pPr>
            <a:r>
              <a:rPr lang="ja-JP" altLang="en-US" sz="2400" dirty="0" smtClean="0"/>
              <a:t>人間</a:t>
            </a:r>
            <a:r>
              <a:rPr lang="ja-JP" altLang="en-US" sz="2400" dirty="0"/>
              <a:t>活動の実際に</a:t>
            </a:r>
            <a:r>
              <a:rPr lang="ja-JP" altLang="en-US" sz="2400" dirty="0" smtClean="0"/>
              <a:t>は様々な差異</a:t>
            </a:r>
            <a:r>
              <a:rPr lang="ja-JP" altLang="en-US" sz="2400" dirty="0"/>
              <a:t>があって、平等などというもの</a:t>
            </a:r>
            <a:r>
              <a:rPr lang="ja-JP" altLang="en-US" sz="2400" dirty="0" smtClean="0"/>
              <a:t>はありえず、何等かの</a:t>
            </a:r>
            <a:r>
              <a:rPr lang="ja-JP" altLang="en-US" sz="2400" dirty="0"/>
              <a:t>行為で階級全体に累を</a:t>
            </a:r>
            <a:r>
              <a:rPr lang="ja-JP" altLang="en-US" sz="2400" dirty="0" smtClean="0"/>
              <a:t>及ぼす</a:t>
            </a:r>
            <a:r>
              <a:rPr lang="ja-JP" altLang="en-US" sz="2400" dirty="0"/>
              <a:t>者と、自分自身の名誉</a:t>
            </a:r>
            <a:r>
              <a:rPr lang="ja-JP" altLang="en-US" sz="2400" dirty="0" smtClean="0"/>
              <a:t>を傷付けるだけ</a:t>
            </a:r>
            <a:r>
              <a:rPr lang="ja-JP" altLang="en-US" sz="2400" dirty="0"/>
              <a:t>の者とは、法律の前では平等の責任を</a:t>
            </a:r>
            <a:r>
              <a:rPr lang="ja-JP" altLang="en-US" sz="2400" dirty="0" smtClean="0"/>
              <a:t>負う筈がないという事は</a:t>
            </a:r>
            <a:r>
              <a:rPr lang="ja-JP" altLang="en-US" sz="2400" dirty="0"/>
              <a:t>、万人が心得ておくことが肝要である</a:t>
            </a:r>
            <a:r>
              <a:rPr lang="ja-JP" altLang="en-US" sz="2400" dirty="0" smtClean="0"/>
              <a:t>。</a:t>
            </a:r>
            <a:endParaRPr lang="en-US" altLang="ja-JP" sz="2400" dirty="0" smtClean="0"/>
          </a:p>
          <a:p>
            <a:pPr marL="0" indent="0">
              <a:buNone/>
            </a:pPr>
            <a:r>
              <a:rPr lang="ja-JP" altLang="en-US" sz="2400" dirty="0" smtClean="0"/>
              <a:t>＜</a:t>
            </a:r>
            <a:r>
              <a:rPr lang="ja-JP" altLang="en-US" sz="2400" dirty="0"/>
              <a:t>三＞</a:t>
            </a:r>
            <a:endParaRPr kumimoji="1" lang="ja-JP" altLang="en-US" sz="2400" dirty="0"/>
          </a:p>
        </p:txBody>
      </p:sp>
      <p:pic>
        <p:nvPicPr>
          <p:cNvPr id="4" name="1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58951"/>
            <a:ext cx="609600" cy="609600"/>
          </a:xfrm>
          <a:prstGeom prst="rect">
            <a:avLst/>
          </a:prstGeom>
        </p:spPr>
      </p:pic>
    </p:spTree>
    <p:extLst>
      <p:ext uri="{BB962C8B-B14F-4D97-AF65-F5344CB8AC3E}">
        <p14:creationId xmlns:p14="http://schemas.microsoft.com/office/powerpoint/2010/main" val="56794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nchor="ctr">
            <a:normAutofit/>
          </a:bodyPr>
          <a:lstStyle/>
          <a:p>
            <a:r>
              <a:rPr lang="ja-JP" altLang="en-US" sz="2400" dirty="0"/>
              <a:t>７</a:t>
            </a:r>
            <a:r>
              <a:rPr kumimoji="1" lang="ja-JP" altLang="en-US" sz="2400" dirty="0" smtClean="0"/>
              <a:t>）自由・平等・進歩・権利</a:t>
            </a:r>
            <a:endParaRPr kumimoji="1" lang="ja-JP" altLang="en-US" sz="2400" dirty="0"/>
          </a:p>
        </p:txBody>
      </p:sp>
      <p:sp>
        <p:nvSpPr>
          <p:cNvPr id="2" name="タイトル 1"/>
          <p:cNvSpPr>
            <a:spLocks noGrp="1"/>
          </p:cNvSpPr>
          <p:nvPr>
            <p:ph type="ctrTitle"/>
          </p:nvPr>
        </p:nvSpPr>
        <p:spPr>
          <a:xfrm>
            <a:off x="0" y="2132856"/>
            <a:ext cx="9144000" cy="1470025"/>
          </a:xfrm>
        </p:spPr>
        <p:txBody>
          <a:bodyPr anchor="b"/>
          <a:lstStyle/>
          <a:p>
            <a:r>
              <a:rPr kumimoji="1" lang="ja-JP" altLang="en-US" dirty="0" smtClean="0"/>
              <a:t>静かなる戦争の為の沈黙の兵器</a:t>
            </a:r>
            <a:endParaRPr kumimoji="1" lang="ja-JP" altLang="en-US" dirty="0"/>
          </a:p>
        </p:txBody>
      </p:sp>
      <p:sp>
        <p:nvSpPr>
          <p:cNvPr id="4" name="テキスト ボックス 3"/>
          <p:cNvSpPr txBox="1"/>
          <p:nvPr/>
        </p:nvSpPr>
        <p:spPr>
          <a:xfrm>
            <a:off x="8112949" y="6596390"/>
            <a:ext cx="1031051" cy="261610"/>
          </a:xfrm>
          <a:prstGeom prst="rect">
            <a:avLst/>
          </a:prstGeom>
          <a:noFill/>
        </p:spPr>
        <p:txBody>
          <a:bodyPr wrap="none" rtlCol="0">
            <a:spAutoFit/>
          </a:bodyPr>
          <a:lstStyle/>
          <a:p>
            <a:r>
              <a:rPr kumimoji="1" lang="ja-JP" altLang="en-US" sz="1100" dirty="0" smtClean="0"/>
              <a:t>全２３ページ</a:t>
            </a:r>
            <a:endParaRPr kumimoji="1" lang="ja-JP" altLang="en-US" sz="1100" dirty="0"/>
          </a:p>
        </p:txBody>
      </p:sp>
      <p:pic>
        <p:nvPicPr>
          <p:cNvPr id="5" name="はじめ.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5965866"/>
            <a:ext cx="609600" cy="609600"/>
          </a:xfrm>
          <a:prstGeom prst="rect">
            <a:avLst/>
          </a:prstGeom>
        </p:spPr>
      </p:pic>
    </p:spTree>
    <p:extLst>
      <p:ext uri="{BB962C8B-B14F-4D97-AF65-F5344CB8AC3E}">
        <p14:creationId xmlns:p14="http://schemas.microsoft.com/office/powerpoint/2010/main" val="220599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・真理</a:t>
            </a:r>
            <a:r>
              <a:rPr lang="ja-JP" altLang="en-US" sz="2400" dirty="0">
                <a:solidFill>
                  <a:srgbClr val="FF0000"/>
                </a:solidFill>
              </a:rPr>
              <a:t>は一つで</a:t>
            </a:r>
            <a:r>
              <a:rPr lang="ja-JP" altLang="en-US" sz="2400" dirty="0" smtClean="0">
                <a:solidFill>
                  <a:srgbClr val="FF0000"/>
                </a:solidFill>
              </a:rPr>
              <a:t>あり、</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そこには</a:t>
            </a:r>
            <a:r>
              <a:rPr lang="en-US" altLang="ja-JP" sz="2400" dirty="0" smtClean="0">
                <a:solidFill>
                  <a:srgbClr val="FF0000"/>
                </a:solidFill>
              </a:rPr>
              <a:t>〝</a:t>
            </a:r>
            <a:r>
              <a:rPr lang="ja-JP" altLang="en-US" sz="2400" dirty="0">
                <a:solidFill>
                  <a:srgbClr val="FF0000"/>
                </a:solidFill>
              </a:rPr>
              <a:t>進歩</a:t>
            </a:r>
            <a:r>
              <a:rPr lang="en-US" altLang="ja-JP" sz="2400" dirty="0">
                <a:solidFill>
                  <a:srgbClr val="FF0000"/>
                </a:solidFill>
              </a:rPr>
              <a:t>〟</a:t>
            </a:r>
            <a:r>
              <a:rPr lang="ja-JP" altLang="en-US" sz="2400" dirty="0">
                <a:solidFill>
                  <a:srgbClr val="FF0000"/>
                </a:solidFill>
              </a:rPr>
              <a:t>が入り込む余地</a:t>
            </a:r>
            <a:r>
              <a:rPr lang="ja-JP" altLang="en-US" sz="2400" dirty="0" smtClean="0">
                <a:solidFill>
                  <a:srgbClr val="FF0000"/>
                </a:solidFill>
              </a:rPr>
              <a:t>は無い</a:t>
            </a:r>
            <a:endParaRPr lang="ja-JP" altLang="en-US" sz="2400" dirty="0">
              <a:solidFill>
                <a:srgbClr val="FF0000"/>
              </a:solidFill>
            </a:endParaRPr>
          </a:p>
          <a:p>
            <a:pPr marL="0" indent="0">
              <a:buNone/>
            </a:pPr>
            <a:r>
              <a:rPr lang="ja-JP" altLang="en-US" sz="2400" dirty="0"/>
              <a:t>  </a:t>
            </a:r>
            <a:r>
              <a:rPr lang="ja-JP" altLang="en-US" sz="2400" dirty="0" smtClean="0"/>
              <a:t>我々はゴイム</a:t>
            </a:r>
            <a:r>
              <a:rPr lang="ja-JP" altLang="en-US" sz="2400" dirty="0"/>
              <a:t>の空っぽ頭を進歩転換</a:t>
            </a:r>
            <a:r>
              <a:rPr lang="ja-JP" altLang="en-US" sz="2400" dirty="0" smtClean="0"/>
              <a:t>させる事に成功した事は無かった。</a:t>
            </a:r>
            <a:endParaRPr lang="en-US" altLang="ja-JP" sz="2400" dirty="0" smtClean="0"/>
          </a:p>
          <a:p>
            <a:pPr marL="0" indent="0">
              <a:buNone/>
            </a:pPr>
            <a:r>
              <a:rPr lang="ja-JP" altLang="en-US" sz="2400" dirty="0" smtClean="0"/>
              <a:t>ゴイム</a:t>
            </a:r>
            <a:r>
              <a:rPr lang="ja-JP" altLang="en-US" sz="2400" dirty="0"/>
              <a:t>の中には、物質的発明の問題で</a:t>
            </a:r>
            <a:r>
              <a:rPr lang="ja-JP" altLang="en-US" sz="2400" dirty="0" smtClean="0"/>
              <a:t>は無い所</a:t>
            </a:r>
            <a:r>
              <a:rPr lang="ja-JP" altLang="en-US" sz="2400" dirty="0"/>
              <a:t>で進歩を</a:t>
            </a:r>
            <a:r>
              <a:rPr lang="ja-JP" altLang="en-US" sz="2400" dirty="0" smtClean="0"/>
              <a:t>追い求めた所で真理</a:t>
            </a:r>
            <a:r>
              <a:rPr lang="ja-JP" altLang="en-US" sz="2400" dirty="0"/>
              <a:t>からは 遠ざかるばかりだと</a:t>
            </a:r>
            <a:r>
              <a:rPr lang="ja-JP" altLang="en-US" sz="2400" dirty="0" smtClean="0"/>
              <a:t>いう事が</a:t>
            </a:r>
            <a:r>
              <a:rPr lang="ja-JP" altLang="en-US" sz="2400" dirty="0"/>
              <a:t>判る人間</a:t>
            </a:r>
            <a:r>
              <a:rPr lang="ja-JP" altLang="en-US" sz="2400" dirty="0" smtClean="0"/>
              <a:t>は居ないの</a:t>
            </a:r>
            <a:r>
              <a:rPr lang="ja-JP" altLang="en-US" sz="2400" dirty="0"/>
              <a:t>である</a:t>
            </a:r>
            <a:r>
              <a:rPr lang="ja-JP" altLang="en-US" sz="2400" dirty="0" smtClean="0"/>
              <a:t>。</a:t>
            </a:r>
            <a:endParaRPr lang="en-US" altLang="ja-JP" sz="2400" dirty="0" smtClean="0"/>
          </a:p>
          <a:p>
            <a:pPr marL="0" indent="0">
              <a:buNone/>
            </a:pPr>
            <a:r>
              <a:rPr lang="ja-JP" altLang="en-US" sz="2400" dirty="0" smtClean="0"/>
              <a:t>何故なら、</a:t>
            </a:r>
            <a:r>
              <a:rPr lang="ja-JP" altLang="en-US" sz="2400" dirty="0"/>
              <a:t>真理は一つ</a:t>
            </a:r>
            <a:r>
              <a:rPr lang="ja-JP" altLang="en-US" sz="2400" dirty="0" smtClean="0"/>
              <a:t>であり、そこに</a:t>
            </a:r>
            <a:r>
              <a:rPr lang="ja-JP" altLang="en-US" sz="2400" dirty="0"/>
              <a:t>は進歩が入り込む余地</a:t>
            </a:r>
            <a:r>
              <a:rPr lang="ja-JP" altLang="en-US" sz="2400" dirty="0" smtClean="0"/>
              <a:t>は無いの</a:t>
            </a:r>
            <a:r>
              <a:rPr lang="ja-JP" altLang="en-US" sz="2400" dirty="0"/>
              <a:t>である</a:t>
            </a:r>
            <a:r>
              <a:rPr lang="ja-JP" altLang="en-US" sz="2400" dirty="0" smtClean="0"/>
              <a:t>。</a:t>
            </a:r>
            <a:endParaRPr lang="en-US" altLang="ja-JP" sz="2400" dirty="0" smtClean="0"/>
          </a:p>
          <a:p>
            <a:pPr marL="0" indent="0">
              <a:buNone/>
            </a:pPr>
            <a:r>
              <a:rPr lang="ja-JP" altLang="en-US" sz="2400" dirty="0" smtClean="0"/>
              <a:t>進歩</a:t>
            </a:r>
            <a:r>
              <a:rPr lang="ja-JP" altLang="en-US" sz="2400" dirty="0"/>
              <a:t>、それは誤った推論に</a:t>
            </a:r>
            <a:r>
              <a:rPr lang="ja-JP" altLang="en-US" sz="2400" dirty="0" smtClean="0"/>
              <a:t>基く思想の様な</a:t>
            </a:r>
            <a:r>
              <a:rPr lang="ja-JP" altLang="en-US" sz="2400" dirty="0"/>
              <a:t>ものであり、神の選民であり、真理の保管人で</a:t>
            </a:r>
            <a:r>
              <a:rPr lang="ja-JP" altLang="en-US" sz="2400" dirty="0" smtClean="0"/>
              <a:t>ある我々の</a:t>
            </a:r>
            <a:r>
              <a:rPr lang="ja-JP" altLang="en-US" sz="2400" dirty="0"/>
              <a:t>外に</a:t>
            </a:r>
            <a:r>
              <a:rPr lang="ja-JP" altLang="en-US" sz="2400" dirty="0" smtClean="0"/>
              <a:t>は何人も</a:t>
            </a:r>
            <a:r>
              <a:rPr lang="ja-JP" altLang="en-US" sz="2400" dirty="0"/>
              <a:t>知らない真理を覆い隠すのに役立つ</a:t>
            </a:r>
            <a:r>
              <a:rPr lang="ja-JP" altLang="en-US" sz="2400" dirty="0" smtClean="0"/>
              <a:t>。</a:t>
            </a:r>
            <a:endParaRPr lang="en-US" altLang="ja-JP" sz="2400" dirty="0" smtClean="0"/>
          </a:p>
          <a:p>
            <a:pPr marL="0" indent="0">
              <a:buNone/>
            </a:pPr>
            <a:r>
              <a:rPr lang="ja-JP" altLang="en-US" sz="2400" dirty="0" smtClean="0"/>
              <a:t>＜</a:t>
            </a:r>
            <a:r>
              <a:rPr lang="ja-JP" altLang="en-US" sz="2400" dirty="0"/>
              <a:t>十三＞</a:t>
            </a:r>
            <a:endParaRPr kumimoji="1" lang="ja-JP" altLang="en-US" sz="2400" dirty="0"/>
          </a:p>
        </p:txBody>
      </p:sp>
      <p:pic>
        <p:nvPicPr>
          <p:cNvPr id="4" name="1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06908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5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Autofit/>
          </a:bodyPr>
          <a:lstStyle/>
          <a:p>
            <a:pPr marL="0" indent="0">
              <a:buNone/>
            </a:pPr>
            <a:r>
              <a:rPr lang="ja-JP" altLang="en-US" sz="2200" dirty="0" smtClean="0">
                <a:solidFill>
                  <a:srgbClr val="FF0000"/>
                </a:solidFill>
              </a:rPr>
              <a:t>・権利</a:t>
            </a:r>
            <a:r>
              <a:rPr lang="ja-JP" altLang="en-US" sz="2200" dirty="0">
                <a:solidFill>
                  <a:srgbClr val="FF0000"/>
                </a:solidFill>
              </a:rPr>
              <a:t>に</a:t>
            </a:r>
            <a:r>
              <a:rPr lang="ja-JP" altLang="en-US" sz="2200" dirty="0" smtClean="0">
                <a:solidFill>
                  <a:srgbClr val="FF0000"/>
                </a:solidFill>
              </a:rPr>
              <a:t>は何ら具体性は無い</a:t>
            </a:r>
            <a:endParaRPr lang="ja-JP" altLang="en-US" sz="2200" dirty="0">
              <a:solidFill>
                <a:srgbClr val="FF0000"/>
              </a:solidFill>
            </a:endParaRPr>
          </a:p>
          <a:p>
            <a:pPr marL="0" indent="0">
              <a:buNone/>
            </a:pPr>
            <a:r>
              <a:rPr lang="ja-JP" altLang="en-US" sz="2200" dirty="0"/>
              <a:t>  </a:t>
            </a:r>
            <a:r>
              <a:rPr lang="ja-JP" altLang="en-US" sz="2200" dirty="0" smtClean="0"/>
              <a:t>我々の</a:t>
            </a:r>
            <a:r>
              <a:rPr lang="ja-JP" altLang="en-US" sz="2200" dirty="0"/>
              <a:t>権利は力の中に横たわる</a:t>
            </a:r>
            <a:r>
              <a:rPr lang="ja-JP" altLang="en-US" sz="2200" dirty="0" smtClean="0"/>
              <a:t>。</a:t>
            </a:r>
            <a:endParaRPr lang="en-US" altLang="ja-JP" sz="2200" dirty="0" smtClean="0"/>
          </a:p>
          <a:p>
            <a:pPr marL="0" indent="0">
              <a:buNone/>
            </a:pPr>
            <a:r>
              <a:rPr lang="en-US" altLang="ja-JP" sz="2200" dirty="0" smtClean="0"/>
              <a:t>〝</a:t>
            </a:r>
            <a:r>
              <a:rPr lang="ja-JP" altLang="en-US" sz="2200" dirty="0"/>
              <a:t>権利</a:t>
            </a:r>
            <a:r>
              <a:rPr lang="en-US" altLang="ja-JP" sz="2200" dirty="0"/>
              <a:t>〟</a:t>
            </a:r>
            <a:r>
              <a:rPr lang="ja-JP" altLang="en-US" sz="2200" dirty="0"/>
              <a:t>なる言葉は抽象的な思考で</a:t>
            </a:r>
            <a:r>
              <a:rPr lang="ja-JP" altLang="en-US" sz="2200" dirty="0" smtClean="0"/>
              <a:t>あって</a:t>
            </a:r>
            <a:r>
              <a:rPr lang="ja-JP" altLang="en-US" sz="2200" dirty="0"/>
              <a:t>、</a:t>
            </a:r>
            <a:r>
              <a:rPr lang="ja-JP" altLang="en-US" sz="2200" dirty="0" smtClean="0"/>
              <a:t>何ら具体性は無い。</a:t>
            </a:r>
            <a:endParaRPr lang="en-US" altLang="ja-JP" sz="2200" dirty="0" smtClean="0"/>
          </a:p>
          <a:p>
            <a:pPr marL="0" indent="0">
              <a:buNone/>
            </a:pPr>
            <a:r>
              <a:rPr lang="ja-JP" altLang="en-US" sz="2200" dirty="0" smtClean="0"/>
              <a:t>その</a:t>
            </a:r>
            <a:r>
              <a:rPr lang="ja-JP" altLang="en-US" sz="2200" dirty="0"/>
              <a:t>言葉は次</a:t>
            </a:r>
            <a:r>
              <a:rPr lang="ja-JP" altLang="en-US" sz="2200" dirty="0" smtClean="0"/>
              <a:t>の事を</a:t>
            </a:r>
            <a:r>
              <a:rPr lang="ja-JP" altLang="en-US" sz="2200" dirty="0"/>
              <a:t>意味するに</a:t>
            </a:r>
            <a:r>
              <a:rPr lang="ja-JP" altLang="en-US" sz="2200" dirty="0" smtClean="0"/>
              <a:t>過ぎない</a:t>
            </a:r>
            <a:endParaRPr lang="en-US" altLang="ja-JP" sz="2200" dirty="0" smtClean="0"/>
          </a:p>
          <a:p>
            <a:pPr marL="0" indent="0">
              <a:buNone/>
            </a:pPr>
            <a:r>
              <a:rPr lang="ja-JP" altLang="en-US" sz="2200" i="1" dirty="0" smtClean="0"/>
              <a:t>・・・我が欲するものを</a:t>
            </a:r>
            <a:r>
              <a:rPr lang="ja-JP" altLang="en-US" sz="2200" i="1" dirty="0"/>
              <a:t>我に与えよ</a:t>
            </a:r>
            <a:r>
              <a:rPr lang="ja-JP" altLang="en-US" sz="2200" i="1" dirty="0" smtClean="0"/>
              <a:t>。</a:t>
            </a:r>
            <a:endParaRPr lang="en-US" altLang="ja-JP" sz="2200" i="1" dirty="0" smtClean="0"/>
          </a:p>
          <a:p>
            <a:pPr marL="0" indent="0">
              <a:buNone/>
            </a:pPr>
            <a:r>
              <a:rPr lang="ja-JP" altLang="en-US" sz="2200" i="1" dirty="0" smtClean="0"/>
              <a:t>我が汝</a:t>
            </a:r>
            <a:r>
              <a:rPr lang="ja-JP" altLang="en-US" sz="2200" i="1" dirty="0"/>
              <a:t>らよりも強きことを証せん</a:t>
            </a:r>
            <a:r>
              <a:rPr lang="ja-JP" altLang="en-US" sz="2200" i="1" dirty="0" smtClean="0"/>
              <a:t>が為に。</a:t>
            </a:r>
            <a:endParaRPr lang="en-US" altLang="ja-JP" sz="2200" i="1" dirty="0" smtClean="0"/>
          </a:p>
          <a:p>
            <a:pPr marL="0" indent="0">
              <a:buNone/>
            </a:pPr>
            <a:r>
              <a:rPr lang="ja-JP" altLang="en-US" sz="2200" i="1" dirty="0" smtClean="0"/>
              <a:t>権利は何処から</a:t>
            </a:r>
            <a:r>
              <a:rPr lang="ja-JP" altLang="en-US" sz="2200" i="1" dirty="0"/>
              <a:t>始まるか？ </a:t>
            </a:r>
            <a:r>
              <a:rPr lang="ja-JP" altLang="en-US" sz="2200" i="1" dirty="0" smtClean="0"/>
              <a:t>　どこ</a:t>
            </a:r>
            <a:r>
              <a:rPr lang="ja-JP" altLang="en-US" sz="2200" i="1" dirty="0"/>
              <a:t>で権利は終るか</a:t>
            </a:r>
            <a:r>
              <a:rPr lang="ja-JP" altLang="en-US" sz="2200" i="1" dirty="0" smtClean="0"/>
              <a:t>？</a:t>
            </a:r>
            <a:endParaRPr lang="en-US" altLang="ja-JP" sz="2200" i="1" dirty="0" smtClean="0"/>
          </a:p>
          <a:p>
            <a:pPr marL="0" indent="0">
              <a:buNone/>
            </a:pPr>
            <a:r>
              <a:rPr lang="ja-JP" altLang="en-US" sz="2200" i="1" dirty="0" smtClean="0"/>
              <a:t>権威</a:t>
            </a:r>
            <a:r>
              <a:rPr lang="ja-JP" altLang="en-US" sz="2200" i="1" dirty="0"/>
              <a:t>の</a:t>
            </a:r>
            <a:r>
              <a:rPr lang="ja-JP" altLang="en-US" sz="2200" i="1" dirty="0" smtClean="0"/>
              <a:t>仕組みが</a:t>
            </a:r>
            <a:r>
              <a:rPr lang="ja-JP" altLang="en-US" sz="2200" i="1" dirty="0"/>
              <a:t>薄弱で法律が空疎であり、</a:t>
            </a:r>
            <a:r>
              <a:rPr lang="ja-JP" altLang="en-US" sz="2200" i="1" dirty="0" smtClean="0"/>
              <a:t>リベラリズム</a:t>
            </a:r>
            <a:r>
              <a:rPr lang="ja-JP" altLang="en-US" sz="2200" i="1" dirty="0"/>
              <a:t>の</a:t>
            </a:r>
            <a:r>
              <a:rPr lang="ja-JP" altLang="en-US" sz="2200" i="1" dirty="0" smtClean="0"/>
              <a:t>乱用に</a:t>
            </a:r>
            <a:r>
              <a:rPr lang="ja-JP" altLang="en-US" sz="2200" i="1" dirty="0"/>
              <a:t>より権利を乱発し</a:t>
            </a:r>
            <a:r>
              <a:rPr lang="ja-JP" altLang="en-US" sz="2200" i="1" dirty="0" smtClean="0"/>
              <a:t>支配者達が</a:t>
            </a:r>
            <a:r>
              <a:rPr lang="ja-JP" altLang="en-US" sz="2200" i="1" dirty="0"/>
              <a:t>脆弱となった国家</a:t>
            </a:r>
            <a:r>
              <a:rPr lang="ja-JP" altLang="en-US" sz="2200" i="1" dirty="0" smtClean="0"/>
              <a:t>ならどんな国</a:t>
            </a:r>
            <a:r>
              <a:rPr lang="ja-JP" altLang="en-US" sz="2200" i="1" dirty="0"/>
              <a:t>でも、私は新た</a:t>
            </a:r>
            <a:r>
              <a:rPr lang="ja-JP" altLang="en-US" sz="2200" i="1" dirty="0" smtClean="0"/>
              <a:t>なる権利</a:t>
            </a:r>
            <a:r>
              <a:rPr lang="ja-JP" altLang="en-US" sz="2200" i="1" dirty="0"/>
              <a:t>を</a:t>
            </a:r>
            <a:r>
              <a:rPr lang="ja-JP" altLang="en-US" sz="2200" i="1" dirty="0" smtClean="0"/>
              <a:t>行使出来る・・・</a:t>
            </a:r>
            <a:endParaRPr lang="en-US" altLang="ja-JP" sz="2200" i="1" dirty="0" smtClean="0"/>
          </a:p>
          <a:p>
            <a:pPr marL="0" indent="0">
              <a:buNone/>
            </a:pPr>
            <a:r>
              <a:rPr lang="ja-JP" altLang="en-US" sz="2200" dirty="0" smtClean="0"/>
              <a:t>強者</a:t>
            </a:r>
            <a:r>
              <a:rPr lang="ja-JP" altLang="en-US" sz="2200" dirty="0"/>
              <a:t>の権利によって打撃を与え、既存の秩序と法規の一切を</a:t>
            </a:r>
            <a:r>
              <a:rPr lang="ja-JP" altLang="en-US" sz="2200" dirty="0" smtClean="0"/>
              <a:t>粉砕</a:t>
            </a:r>
            <a:r>
              <a:rPr lang="ja-JP" altLang="en-US" sz="2200" dirty="0"/>
              <a:t>し</a:t>
            </a:r>
            <a:r>
              <a:rPr lang="ja-JP" altLang="en-US" sz="2200" dirty="0" smtClean="0"/>
              <a:t>、全ての</a:t>
            </a:r>
            <a:r>
              <a:rPr lang="ja-JP" altLang="en-US" sz="2200" dirty="0"/>
              <a:t>機構を再構築し、リベラリズムの中で放棄</a:t>
            </a:r>
            <a:r>
              <a:rPr lang="ja-JP" altLang="en-US" sz="2200" dirty="0" smtClean="0"/>
              <a:t>されて我々に残された彼らの</a:t>
            </a:r>
            <a:r>
              <a:rPr lang="ja-JP" altLang="en-US" sz="2200" dirty="0"/>
              <a:t>権威ある権利を継ぐ王者となる</a:t>
            </a:r>
            <a:r>
              <a:rPr lang="ja-JP" altLang="en-US" sz="2200" dirty="0" smtClean="0"/>
              <a:t>。</a:t>
            </a:r>
            <a:r>
              <a:rPr lang="ja-JP" altLang="en-US" sz="2200" dirty="0"/>
              <a:t>　</a:t>
            </a:r>
            <a:r>
              <a:rPr lang="ja-JP" altLang="en-US" sz="2200" dirty="0" smtClean="0"/>
              <a:t>　＜</a:t>
            </a:r>
            <a:r>
              <a:rPr lang="ja-JP" altLang="en-US" sz="2200" dirty="0"/>
              <a:t>一＞</a:t>
            </a:r>
            <a:endParaRPr kumimoji="1" lang="ja-JP" altLang="en-US" sz="2200" dirty="0"/>
          </a:p>
        </p:txBody>
      </p:sp>
      <p:pic>
        <p:nvPicPr>
          <p:cNvPr id="4" name="1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9503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6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・憲法</a:t>
            </a:r>
            <a:r>
              <a:rPr lang="ja-JP" altLang="en-US" sz="2400" dirty="0">
                <a:solidFill>
                  <a:srgbClr val="FF0000"/>
                </a:solidFill>
              </a:rPr>
              <a:t>に書き込んだ大衆に関する権利は虚構である</a:t>
            </a:r>
          </a:p>
          <a:p>
            <a:pPr marL="0" indent="0">
              <a:buNone/>
            </a:pPr>
            <a:r>
              <a:rPr lang="ja-JP" altLang="en-US" sz="2400" dirty="0"/>
              <a:t>  </a:t>
            </a:r>
            <a:r>
              <a:rPr lang="ja-JP" altLang="en-US" sz="2400" dirty="0" smtClean="0"/>
              <a:t>全ての</a:t>
            </a:r>
            <a:r>
              <a:rPr lang="ja-JP" altLang="en-US" sz="2400" dirty="0"/>
              <a:t>人民は、奴隷や農奴として縛り付けられていたかつての時代より</a:t>
            </a:r>
            <a:r>
              <a:rPr lang="ja-JP" altLang="en-US" sz="2400" dirty="0" smtClean="0"/>
              <a:t>も厳しく、貧困になるが故に重い</a:t>
            </a:r>
            <a:r>
              <a:rPr lang="ja-JP" altLang="en-US" sz="2400" dirty="0"/>
              <a:t>労働の鎖</a:t>
            </a:r>
            <a:r>
              <a:rPr lang="ja-JP" altLang="en-US" sz="2400" dirty="0" smtClean="0"/>
              <a:t>に繋がれている。</a:t>
            </a:r>
            <a:endParaRPr lang="en-US" altLang="ja-JP" sz="2400" dirty="0" smtClean="0"/>
          </a:p>
          <a:p>
            <a:pPr marL="0" indent="0">
              <a:buNone/>
            </a:pPr>
            <a:r>
              <a:rPr lang="ja-JP" altLang="en-US" sz="2400" dirty="0" smtClean="0"/>
              <a:t>何とかして彼らはこの束縛</a:t>
            </a:r>
            <a:r>
              <a:rPr lang="ja-JP" altLang="en-US" sz="2400" dirty="0"/>
              <a:t>から逃れようとするかも知れないが、この重荷を取り除くこと</a:t>
            </a:r>
            <a:r>
              <a:rPr lang="ja-JP" altLang="en-US" sz="2400" dirty="0" smtClean="0"/>
              <a:t>は出来ず、</a:t>
            </a:r>
            <a:r>
              <a:rPr lang="ja-JP" altLang="en-US" sz="2400" dirty="0"/>
              <a:t>決して</a:t>
            </a:r>
            <a:r>
              <a:rPr lang="ja-JP" altLang="en-US" sz="2400" dirty="0" smtClean="0"/>
              <a:t>貧困</a:t>
            </a:r>
            <a:r>
              <a:rPr lang="ja-JP" altLang="en-US" sz="2400" dirty="0"/>
              <a:t>からは脱却できない</a:t>
            </a:r>
            <a:r>
              <a:rPr lang="ja-JP" altLang="en-US" sz="2400" dirty="0" smtClean="0"/>
              <a:t>。</a:t>
            </a:r>
            <a:endParaRPr lang="en-US" altLang="ja-JP" sz="2400" dirty="0" smtClean="0"/>
          </a:p>
          <a:p>
            <a:pPr marL="0" indent="0">
              <a:buNone/>
            </a:pPr>
            <a:r>
              <a:rPr lang="ja-JP" altLang="en-US" sz="2400" dirty="0" smtClean="0"/>
              <a:t>我々が憲法</a:t>
            </a:r>
            <a:r>
              <a:rPr lang="ja-JP" altLang="en-US" sz="2400" dirty="0"/>
              <a:t>に書き込んだ大衆に関する権利というよう</a:t>
            </a:r>
            <a:r>
              <a:rPr lang="ja-JP" altLang="en-US" sz="2400" dirty="0" smtClean="0"/>
              <a:t>なもの</a:t>
            </a:r>
            <a:r>
              <a:rPr lang="ja-JP" altLang="en-US" sz="2400" dirty="0"/>
              <a:t>は、虚構であって実際に使える権利などで</a:t>
            </a:r>
            <a:r>
              <a:rPr lang="ja-JP" altLang="en-US" sz="2400" dirty="0" smtClean="0"/>
              <a:t>は無い。</a:t>
            </a:r>
            <a:endParaRPr lang="en-US" altLang="ja-JP" sz="2400" dirty="0" smtClean="0"/>
          </a:p>
          <a:p>
            <a:pPr marL="0" indent="0">
              <a:buNone/>
            </a:pPr>
            <a:r>
              <a:rPr lang="ja-JP" altLang="en-US" sz="2400" dirty="0" smtClean="0"/>
              <a:t>所謂、「</a:t>
            </a:r>
            <a:r>
              <a:rPr lang="ja-JP" altLang="en-US" sz="2400" dirty="0"/>
              <a:t>人民の権利」</a:t>
            </a:r>
            <a:r>
              <a:rPr lang="ja-JP" altLang="en-US" sz="2400" dirty="0" smtClean="0"/>
              <a:t>なるもの</a:t>
            </a:r>
            <a:r>
              <a:rPr lang="ja-JP" altLang="en-US" sz="2400" dirty="0"/>
              <a:t>は、単なる観念、実際生活では決して実現</a:t>
            </a:r>
            <a:r>
              <a:rPr lang="ja-JP" altLang="en-US" sz="2400" dirty="0" smtClean="0"/>
              <a:t>される筈の無い観念</a:t>
            </a:r>
            <a:r>
              <a:rPr lang="ja-JP" altLang="en-US" sz="2400" dirty="0"/>
              <a:t>としてのみ存在 </a:t>
            </a:r>
            <a:r>
              <a:rPr lang="ja-JP" altLang="en-US" sz="2400" dirty="0" smtClean="0"/>
              <a:t>する事が出来る。　　＜</a:t>
            </a:r>
            <a:r>
              <a:rPr lang="ja-JP" altLang="en-US" sz="2400" dirty="0"/>
              <a:t>三＞</a:t>
            </a:r>
            <a:endParaRPr kumimoji="1" lang="ja-JP" altLang="en-US" sz="2400" dirty="0"/>
          </a:p>
        </p:txBody>
      </p:sp>
      <p:pic>
        <p:nvPicPr>
          <p:cNvPr id="4" name="2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50363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9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・信仰</a:t>
            </a:r>
            <a:r>
              <a:rPr lang="ja-JP" altLang="en-US" sz="2400" dirty="0">
                <a:solidFill>
                  <a:srgbClr val="FF0000"/>
                </a:solidFill>
              </a:rPr>
              <a:t>心を奪い権利思想を植えつける</a:t>
            </a:r>
          </a:p>
          <a:p>
            <a:pPr marL="0" indent="0">
              <a:buNone/>
            </a:pPr>
            <a:r>
              <a:rPr lang="ja-JP" altLang="en-US" sz="2400" dirty="0"/>
              <a:t>  人民が王は神の意志を純粋に体現した者だと見ていた時代には</a:t>
            </a:r>
            <a:r>
              <a:rPr lang="ja-JP" altLang="en-US" sz="2400" dirty="0" smtClean="0"/>
              <a:t>、何の不平</a:t>
            </a:r>
            <a:r>
              <a:rPr lang="ja-JP" altLang="en-US" sz="2400" dirty="0"/>
              <a:t>不満</a:t>
            </a:r>
            <a:r>
              <a:rPr lang="ja-JP" altLang="en-US" sz="2400" dirty="0" smtClean="0"/>
              <a:t>も鳴らさず</a:t>
            </a:r>
            <a:r>
              <a:rPr lang="ja-JP" altLang="en-US" sz="2400" dirty="0"/>
              <a:t>に王の専制権力に従った</a:t>
            </a:r>
            <a:r>
              <a:rPr lang="ja-JP" altLang="en-US" sz="2400" dirty="0" smtClean="0"/>
              <a:t>。</a:t>
            </a:r>
            <a:endParaRPr lang="en-US" altLang="ja-JP" sz="2400" dirty="0" smtClean="0"/>
          </a:p>
          <a:p>
            <a:pPr marL="0" indent="0">
              <a:buNone/>
            </a:pPr>
            <a:r>
              <a:rPr lang="ja-JP" altLang="en-US" sz="2400" dirty="0" smtClean="0"/>
              <a:t>だが</a:t>
            </a:r>
            <a:r>
              <a:rPr lang="ja-JP" altLang="en-US" sz="2400" dirty="0"/>
              <a:t>、人民には権利というものがあるという</a:t>
            </a:r>
            <a:r>
              <a:rPr lang="ja-JP" altLang="en-US" sz="2400" dirty="0" smtClean="0"/>
              <a:t>考えを我々が彼らの</a:t>
            </a:r>
            <a:r>
              <a:rPr lang="ja-JP" altLang="en-US" sz="2400" dirty="0"/>
              <a:t>心に植えつけてからは</a:t>
            </a:r>
            <a:r>
              <a:rPr lang="ja-JP" altLang="en-US" sz="2400" dirty="0" smtClean="0"/>
              <a:t>、彼らは王座</a:t>
            </a:r>
            <a:r>
              <a:rPr lang="ja-JP" altLang="en-US" sz="2400" dirty="0"/>
              <a:t>に座る者を単に普通の</a:t>
            </a:r>
            <a:r>
              <a:rPr lang="ja-JP" altLang="en-US" sz="2400" dirty="0" smtClean="0"/>
              <a:t>人間とみなし始めた。</a:t>
            </a:r>
            <a:endParaRPr lang="en-US" altLang="ja-JP" sz="2400" dirty="0" smtClean="0"/>
          </a:p>
          <a:p>
            <a:pPr marL="0" indent="0">
              <a:buNone/>
            </a:pPr>
            <a:r>
              <a:rPr lang="en-US" altLang="ja-JP" sz="2400" dirty="0" smtClean="0"/>
              <a:t>〝</a:t>
            </a:r>
            <a:r>
              <a:rPr lang="ja-JP" altLang="en-US" sz="2400" dirty="0"/>
              <a:t>神権による王</a:t>
            </a:r>
            <a:r>
              <a:rPr lang="en-US" altLang="ja-JP" sz="2400" dirty="0"/>
              <a:t>〟</a:t>
            </a:r>
            <a:r>
              <a:rPr lang="ja-JP" altLang="en-US" sz="2400" dirty="0"/>
              <a:t>の聖油は人民が見ている前で</a:t>
            </a:r>
            <a:r>
              <a:rPr lang="ja-JP" altLang="en-US" sz="2400" dirty="0" smtClean="0"/>
              <a:t>王達の</a:t>
            </a:r>
            <a:r>
              <a:rPr lang="ja-JP" altLang="en-US" sz="2400" dirty="0"/>
              <a:t>額</a:t>
            </a:r>
            <a:r>
              <a:rPr lang="ja-JP" altLang="en-US" sz="2400" dirty="0" smtClean="0"/>
              <a:t>から消え失せてしまい、我々が</a:t>
            </a:r>
            <a:r>
              <a:rPr lang="ja-JP" altLang="en-US" sz="2400" dirty="0"/>
              <a:t>人民から信仰心を奪った時に、権力の強力な力は</a:t>
            </a:r>
            <a:r>
              <a:rPr lang="ja-JP" altLang="en-US" sz="2400" dirty="0" smtClean="0"/>
              <a:t>飛び散って</a:t>
            </a:r>
            <a:r>
              <a:rPr lang="ja-JP" altLang="en-US" sz="2400" dirty="0"/>
              <a:t>公共の所有権となり</a:t>
            </a:r>
            <a:r>
              <a:rPr lang="ja-JP" altLang="en-US" sz="2400" dirty="0" smtClean="0"/>
              <a:t>、我々が</a:t>
            </a:r>
            <a:r>
              <a:rPr lang="ja-JP" altLang="en-US" sz="2400" dirty="0"/>
              <a:t>それを押収したのである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五＞</a:t>
            </a:r>
            <a:endParaRPr kumimoji="1" lang="ja-JP" altLang="en-US" sz="2400" dirty="0"/>
          </a:p>
        </p:txBody>
      </p:sp>
      <p:pic>
        <p:nvPicPr>
          <p:cNvPr id="4" name="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71131"/>
            <a:ext cx="609600" cy="609600"/>
          </a:xfrm>
          <a:prstGeom prst="rect">
            <a:avLst/>
          </a:prstGeom>
        </p:spPr>
      </p:pic>
    </p:spTree>
    <p:extLst>
      <p:ext uri="{BB962C8B-B14F-4D97-AF65-F5344CB8AC3E}">
        <p14:creationId xmlns:p14="http://schemas.microsoft.com/office/powerpoint/2010/main" val="358758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sz="quarter" idx="13"/>
          </p:nvPr>
        </p:nvSpPr>
        <p:spPr>
          <a:xfrm>
            <a:off x="751656" y="1600200"/>
            <a:ext cx="7924800" cy="4114800"/>
          </a:xfrm>
        </p:spPr>
        <p:txBody>
          <a:bodyPr anchor="ctr">
            <a:normAutofit/>
          </a:bodyPr>
          <a:lstStyle/>
          <a:p>
            <a:pPr marL="0" indent="0" algn="ctr">
              <a:buNone/>
            </a:pPr>
            <a:r>
              <a:rPr lang="ja-JP" altLang="en-US" sz="2400" dirty="0"/>
              <a:t>お疲れ様でした</a:t>
            </a:r>
            <a:r>
              <a:rPr lang="ja-JP" altLang="en-US" sz="2400" dirty="0" smtClean="0"/>
              <a:t>。</a:t>
            </a:r>
            <a:endParaRPr lang="en-US" altLang="ja-JP" sz="2400" dirty="0" smtClean="0"/>
          </a:p>
          <a:p>
            <a:pPr marL="0" indent="0" algn="ctr">
              <a:buNone/>
            </a:pPr>
            <a:r>
              <a:rPr lang="ja-JP" altLang="en-US" sz="2400" dirty="0"/>
              <a:t/>
            </a:r>
            <a:br>
              <a:rPr lang="ja-JP" altLang="en-US" sz="2400" dirty="0"/>
            </a:br>
            <a:r>
              <a:rPr lang="ja-JP" altLang="en-US" sz="2400" dirty="0"/>
              <a:t>次は</a:t>
            </a:r>
            <a:r>
              <a:rPr lang="ja-JP" altLang="en-US" sz="2400" dirty="0" smtClean="0"/>
              <a:t>、</a:t>
            </a:r>
            <a:r>
              <a:rPr lang="ja-JP" altLang="en-US" sz="2400" u="sng" dirty="0" smtClean="0">
                <a:solidFill>
                  <a:srgbClr val="FF0000"/>
                </a:solidFill>
              </a:rPr>
              <a:t>８）ゴイム</a:t>
            </a:r>
            <a:r>
              <a:rPr lang="en-US" altLang="ja-JP" sz="2400" u="sng" dirty="0" smtClean="0">
                <a:solidFill>
                  <a:srgbClr val="FF0000"/>
                </a:solidFill>
              </a:rPr>
              <a:t>〈</a:t>
            </a:r>
            <a:r>
              <a:rPr lang="ja-JP" altLang="en-US" sz="2400" u="sng" dirty="0" smtClean="0">
                <a:solidFill>
                  <a:srgbClr val="FF0000"/>
                </a:solidFill>
              </a:rPr>
              <a:t>非ユダヤ人</a:t>
            </a:r>
            <a:r>
              <a:rPr lang="en-US" altLang="ja-JP" sz="2400" u="sng" dirty="0" smtClean="0">
                <a:solidFill>
                  <a:srgbClr val="FF0000"/>
                </a:solidFill>
              </a:rPr>
              <a:t>〉</a:t>
            </a:r>
            <a:r>
              <a:rPr lang="ja-JP" altLang="en-US" sz="2400" dirty="0" smtClean="0"/>
              <a:t>です。</a:t>
            </a:r>
            <a:endParaRPr kumimoji="1" lang="ja-JP" altLang="en-US" sz="2400" dirty="0"/>
          </a:p>
        </p:txBody>
      </p:sp>
      <p:pic>
        <p:nvPicPr>
          <p:cNvPr id="2" name="おわり.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52899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a:t>
            </a:r>
            <a:r>
              <a:rPr lang="ja-JP" altLang="en-US" sz="2400" dirty="0">
                <a:solidFill>
                  <a:srgbClr val="FF0000"/>
                </a:solidFill>
              </a:rPr>
              <a:t>自由・平等・友愛」を叫んだ最初の人間</a:t>
            </a:r>
            <a:r>
              <a:rPr lang="ja-JP" altLang="en-US" sz="2400" dirty="0" smtClean="0">
                <a:solidFill>
                  <a:srgbClr val="FF0000"/>
                </a:solidFill>
              </a:rPr>
              <a:t>は我々で</a:t>
            </a:r>
            <a:r>
              <a:rPr lang="ja-JP" altLang="en-US" sz="2400" dirty="0">
                <a:solidFill>
                  <a:srgbClr val="FF0000"/>
                </a:solidFill>
              </a:rPr>
              <a:t>あった</a:t>
            </a:r>
          </a:p>
          <a:p>
            <a:pPr marL="0" indent="0">
              <a:buNone/>
            </a:pPr>
            <a:r>
              <a:rPr lang="ja-JP" altLang="en-US" sz="2400" dirty="0"/>
              <a:t>  </a:t>
            </a:r>
            <a:r>
              <a:rPr lang="ja-JP" altLang="en-US" sz="2400" dirty="0" smtClean="0"/>
              <a:t>遙か以前</a:t>
            </a:r>
            <a:r>
              <a:rPr lang="ja-JP" altLang="en-US" sz="2400" dirty="0"/>
              <a:t>の時代にさかのぼれば</a:t>
            </a:r>
            <a:r>
              <a:rPr lang="ja-JP" altLang="en-US" sz="2400" dirty="0" smtClean="0"/>
              <a:t>、我々は人民</a:t>
            </a:r>
            <a:r>
              <a:rPr lang="ja-JP" altLang="en-US" sz="2400" dirty="0"/>
              <a:t>群集の中にあって「自由・平等・ 友愛」という言葉を叫んだ最初の人間であった</a:t>
            </a:r>
            <a:r>
              <a:rPr lang="ja-JP" altLang="en-US" sz="2400" dirty="0" smtClean="0"/>
              <a:t>。</a:t>
            </a:r>
            <a:endParaRPr lang="en-US" altLang="ja-JP" sz="2400" dirty="0" smtClean="0"/>
          </a:p>
          <a:p>
            <a:pPr marL="0" indent="0">
              <a:buNone/>
            </a:pPr>
            <a:r>
              <a:rPr lang="ja-JP" altLang="en-US" sz="2400" dirty="0" smtClean="0"/>
              <a:t>以来</a:t>
            </a:r>
            <a:r>
              <a:rPr lang="ja-JP" altLang="en-US" sz="2400" dirty="0"/>
              <a:t>、幾度となく愚かな</a:t>
            </a:r>
            <a:r>
              <a:rPr lang="ja-JP" altLang="en-US" sz="2400" dirty="0" smtClean="0"/>
              <a:t>オウム達が</a:t>
            </a:r>
            <a:r>
              <a:rPr lang="ja-JP" altLang="en-US" sz="2400" dirty="0"/>
              <a:t>四方八方からこの餌に群がり集まり、世界の福利と、以前は群集の圧力に対してよく保護されていた個々人の真の自由を、この餌をもって破砕し去った</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5" nam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4548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a:t>
            </a:r>
            <a:r>
              <a:rPr lang="ja-JP" altLang="en-US" sz="2400" dirty="0">
                <a:solidFill>
                  <a:srgbClr val="FF0000"/>
                </a:solidFill>
              </a:rPr>
              <a:t>自由・平等・友愛」</a:t>
            </a:r>
            <a:r>
              <a:rPr lang="ja-JP" altLang="en-US" sz="2400" dirty="0" smtClean="0">
                <a:solidFill>
                  <a:srgbClr val="FF0000"/>
                </a:solidFill>
              </a:rPr>
              <a:t>が我々の</a:t>
            </a:r>
            <a:r>
              <a:rPr lang="ja-JP" altLang="en-US" sz="2400" dirty="0">
                <a:solidFill>
                  <a:srgbClr val="FF0000"/>
                </a:solidFill>
              </a:rPr>
              <a:t>勝利を助けてくれた</a:t>
            </a:r>
          </a:p>
          <a:p>
            <a:pPr marL="0" indent="0">
              <a:buNone/>
            </a:pPr>
            <a:r>
              <a:rPr lang="ja-JP" altLang="en-US" sz="2400" dirty="0"/>
              <a:t>  地球</a:t>
            </a:r>
            <a:r>
              <a:rPr lang="ja-JP" altLang="en-US" sz="2400" dirty="0" smtClean="0"/>
              <a:t>の至る所</a:t>
            </a:r>
            <a:r>
              <a:rPr lang="ja-JP" altLang="en-US" sz="2400" dirty="0"/>
              <a:t>で</a:t>
            </a:r>
            <a:r>
              <a:rPr lang="ja-JP" altLang="en-US" sz="2400" dirty="0" smtClean="0"/>
              <a:t>、我らの</a:t>
            </a:r>
            <a:r>
              <a:rPr lang="ja-JP" altLang="en-US" sz="2400" dirty="0"/>
              <a:t>盲目の</a:t>
            </a:r>
            <a:r>
              <a:rPr lang="ja-JP" altLang="en-US" sz="2400" dirty="0" smtClean="0"/>
              <a:t>代理人達のお蔭で</a:t>
            </a:r>
            <a:r>
              <a:rPr lang="ja-JP" altLang="en-US" sz="2400" dirty="0"/>
              <a:t>、「自由・平等・友愛」 という言葉が</a:t>
            </a:r>
            <a:r>
              <a:rPr lang="ja-JP" altLang="en-US" sz="2400" dirty="0" smtClean="0"/>
              <a:t>、我らの</a:t>
            </a:r>
            <a:r>
              <a:rPr lang="ja-JP" altLang="en-US" sz="2400" dirty="0"/>
              <a:t>旗を熱狂的にかざす大群を</a:t>
            </a:r>
            <a:r>
              <a:rPr lang="ja-JP" altLang="en-US" sz="2400" dirty="0" smtClean="0"/>
              <a:t>、我々の隊列</a:t>
            </a:r>
            <a:r>
              <a:rPr lang="ja-JP" altLang="en-US" sz="2400" dirty="0"/>
              <a:t>に引き入れてくれた</a:t>
            </a:r>
            <a:r>
              <a:rPr lang="ja-JP" altLang="en-US" sz="2400" dirty="0" smtClean="0"/>
              <a:t>。</a:t>
            </a:r>
            <a:endParaRPr lang="en-US" altLang="ja-JP" sz="2400" dirty="0" smtClean="0"/>
          </a:p>
          <a:p>
            <a:pPr marL="0" indent="0">
              <a:buNone/>
            </a:pPr>
            <a:r>
              <a:rPr lang="ja-JP" altLang="en-US" sz="2400" dirty="0" smtClean="0"/>
              <a:t>これら</a:t>
            </a:r>
            <a:r>
              <a:rPr lang="ja-JP" altLang="en-US" sz="2400" dirty="0"/>
              <a:t>の言葉はまた常に、ゴイムの福利に穴をあけ</a:t>
            </a:r>
            <a:r>
              <a:rPr lang="ja-JP" altLang="en-US" sz="2400" dirty="0" smtClean="0"/>
              <a:t>、至る所</a:t>
            </a:r>
            <a:r>
              <a:rPr lang="ja-JP" altLang="en-US" sz="2400" dirty="0"/>
              <a:t>で平和、安寧、協同に終止符を打ち、ゴイムの国家の基礎を破壊</a:t>
            </a:r>
            <a:r>
              <a:rPr lang="ja-JP" altLang="en-US" sz="2400" dirty="0" smtClean="0"/>
              <a:t>する生きた</a:t>
            </a:r>
            <a:r>
              <a:rPr lang="ja-JP" altLang="en-US" sz="2400" dirty="0"/>
              <a:t>エダシャクトリ［果樹の害虫</a:t>
            </a:r>
            <a:r>
              <a:rPr lang="ja-JP" altLang="en-US" sz="2400" dirty="0" smtClean="0"/>
              <a:t>］であった</a:t>
            </a:r>
            <a:r>
              <a:rPr lang="en-US" altLang="ja-JP" sz="2400" dirty="0" smtClean="0"/>
              <a:t>……</a:t>
            </a:r>
          </a:p>
          <a:p>
            <a:pPr marL="0" indent="0">
              <a:buNone/>
            </a:pPr>
            <a:r>
              <a:rPr lang="ja-JP" altLang="en-US" sz="2400" dirty="0" smtClean="0"/>
              <a:t>この事が我々の</a:t>
            </a:r>
            <a:r>
              <a:rPr lang="ja-JP" altLang="en-US" sz="2400" dirty="0"/>
              <a:t>勝利を助けた</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5" name="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6087" y="6260869"/>
            <a:ext cx="609600" cy="609600"/>
          </a:xfrm>
          <a:prstGeom prst="rect">
            <a:avLst/>
          </a:prstGeom>
        </p:spPr>
      </p:pic>
    </p:spTree>
    <p:extLst>
      <p:ext uri="{BB962C8B-B14F-4D97-AF65-F5344CB8AC3E}">
        <p14:creationId xmlns:p14="http://schemas.microsoft.com/office/powerpoint/2010/main" val="337649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・ゴイム</a:t>
            </a:r>
            <a:r>
              <a:rPr lang="ja-JP" altLang="en-US" sz="2400" dirty="0">
                <a:solidFill>
                  <a:srgbClr val="FF0000"/>
                </a:solidFill>
              </a:rPr>
              <a:t>知識人は「自由・平等」から</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何も作り出せなかった</a:t>
            </a:r>
            <a:endParaRPr lang="ja-JP" altLang="en-US" sz="2400" dirty="0">
              <a:solidFill>
                <a:srgbClr val="FF0000"/>
              </a:solidFill>
            </a:endParaRPr>
          </a:p>
          <a:p>
            <a:pPr marL="0" indent="0">
              <a:buNone/>
            </a:pPr>
            <a:r>
              <a:rPr lang="ja-JP" altLang="en-US" sz="2400" dirty="0"/>
              <a:t>  ゴイム</a:t>
            </a:r>
            <a:r>
              <a:rPr lang="ja-JP" altLang="en-US" sz="2400" dirty="0" smtClean="0"/>
              <a:t>の内の</a:t>
            </a:r>
            <a:r>
              <a:rPr lang="ja-JP" altLang="en-US" sz="2400" dirty="0"/>
              <a:t>賢者になりたがり屋ども、</a:t>
            </a:r>
            <a:r>
              <a:rPr lang="ja-JP" altLang="en-US" sz="2400" dirty="0" smtClean="0"/>
              <a:t>知識人達は、元々中味の無いこれら</a:t>
            </a:r>
            <a:r>
              <a:rPr lang="ja-JP" altLang="en-US" sz="2400" dirty="0"/>
              <a:t>の言葉［自由・平等・友愛］から何も</a:t>
            </a:r>
            <a:r>
              <a:rPr lang="ja-JP" altLang="en-US" sz="2400" dirty="0" smtClean="0"/>
              <a:t>作り出す事が出来なかった</a:t>
            </a:r>
            <a:r>
              <a:rPr lang="en-US" altLang="ja-JP" sz="2400" dirty="0" smtClean="0"/>
              <a:t>……</a:t>
            </a:r>
          </a:p>
          <a:p>
            <a:pPr marL="0" indent="0">
              <a:buNone/>
            </a:pPr>
            <a:r>
              <a:rPr lang="ja-JP" altLang="en-US" sz="2400" dirty="0" smtClean="0"/>
              <a:t>何処を</a:t>
            </a:r>
            <a:r>
              <a:rPr lang="ja-JP" altLang="en-US" sz="2400" dirty="0"/>
              <a:t>どう見ても平等</a:t>
            </a:r>
            <a:r>
              <a:rPr lang="ja-JP" altLang="en-US" sz="2400" dirty="0" smtClean="0"/>
              <a:t>は無く、</a:t>
            </a:r>
            <a:r>
              <a:rPr lang="ja-JP" altLang="en-US" sz="2400" dirty="0"/>
              <a:t>自由</a:t>
            </a:r>
            <a:r>
              <a:rPr lang="ja-JP" altLang="en-US" sz="2400" dirty="0" smtClean="0"/>
              <a:t>などありえず、</a:t>
            </a:r>
            <a:r>
              <a:rPr lang="ja-JP" altLang="en-US" sz="2400" dirty="0"/>
              <a:t>自然そのものはその掟に</a:t>
            </a:r>
            <a:r>
              <a:rPr lang="ja-JP" altLang="en-US" sz="2400" dirty="0" smtClean="0"/>
              <a:t>従わせる様に作られて</a:t>
            </a:r>
            <a:r>
              <a:rPr lang="ja-JP" altLang="en-US" sz="2400" dirty="0"/>
              <a:t>いるのと全く同じく、気質、性格、能力が不平等に作られて</a:t>
            </a:r>
            <a:r>
              <a:rPr lang="ja-JP" altLang="en-US" sz="2400" dirty="0" smtClean="0"/>
              <a:t>いる事を</a:t>
            </a:r>
            <a:r>
              <a:rPr lang="ja-JP" altLang="en-US" sz="2400" dirty="0"/>
              <a:t>見なかった。＜一＞</a:t>
            </a:r>
            <a:endParaRPr kumimoji="1" lang="ja-JP" altLang="en-US" sz="2400" dirty="0"/>
          </a:p>
        </p:txBody>
      </p:sp>
      <p:pic>
        <p:nvPicPr>
          <p:cNvPr id="5" name="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58169"/>
            <a:ext cx="609600" cy="609600"/>
          </a:xfrm>
          <a:prstGeom prst="rect">
            <a:avLst/>
          </a:prstGeom>
        </p:spPr>
      </p:pic>
    </p:spTree>
    <p:extLst>
      <p:ext uri="{BB962C8B-B14F-4D97-AF65-F5344CB8AC3E}">
        <p14:creationId xmlns:p14="http://schemas.microsoft.com/office/powerpoint/2010/main" val="82596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a:t>
            </a:r>
            <a:r>
              <a:rPr lang="ja-JP" altLang="en-US" sz="2400" dirty="0">
                <a:solidFill>
                  <a:srgbClr val="FF0000"/>
                </a:solidFill>
              </a:rPr>
              <a:t>自由」なる言葉は神や自然の掟に対してまで闘争させる</a:t>
            </a:r>
          </a:p>
          <a:p>
            <a:pPr marL="0" indent="0">
              <a:buNone/>
            </a:pPr>
            <a:r>
              <a:rPr lang="ja-JP" altLang="en-US" sz="2400" dirty="0"/>
              <a:t>  「自由」なる言葉は</a:t>
            </a:r>
            <a:r>
              <a:rPr lang="ja-JP" altLang="en-US" sz="2400" dirty="0" smtClean="0"/>
              <a:t>、様々な人間</a:t>
            </a:r>
            <a:r>
              <a:rPr lang="ja-JP" altLang="en-US" sz="2400" dirty="0"/>
              <a:t>集団に、あらゆる種類の権力、あらゆる種類の権威</a:t>
            </a:r>
            <a:r>
              <a:rPr lang="ja-JP" altLang="en-US" sz="2400" dirty="0" smtClean="0"/>
              <a:t>、更には神</a:t>
            </a:r>
            <a:r>
              <a:rPr lang="ja-JP" altLang="en-US" sz="2400" dirty="0"/>
              <a:t>や自然の掟に対してまで闘争</a:t>
            </a:r>
            <a:r>
              <a:rPr lang="ja-JP" altLang="en-US" sz="2400" dirty="0" smtClean="0"/>
              <a:t>する事に</a:t>
            </a:r>
            <a:r>
              <a:rPr lang="ja-JP" altLang="en-US" sz="2400" dirty="0"/>
              <a:t>入らせた</a:t>
            </a:r>
            <a:r>
              <a:rPr lang="ja-JP" altLang="en-US" sz="2400" dirty="0" smtClean="0"/>
              <a:t>。</a:t>
            </a:r>
            <a:endParaRPr lang="en-US" altLang="ja-JP" sz="2400" dirty="0" smtClean="0"/>
          </a:p>
          <a:p>
            <a:pPr marL="0" indent="0">
              <a:buNone/>
            </a:pPr>
            <a:r>
              <a:rPr lang="ja-JP" altLang="en-US" sz="2400" dirty="0" smtClean="0"/>
              <a:t>この為、我々が我らの</a:t>
            </a:r>
            <a:r>
              <a:rPr lang="ja-JP" altLang="en-US" sz="2400" dirty="0"/>
              <a:t>王国を実現</a:t>
            </a:r>
            <a:r>
              <a:rPr lang="ja-JP" altLang="en-US" sz="2400" dirty="0" smtClean="0"/>
              <a:t>した暁に</a:t>
            </a:r>
            <a:r>
              <a:rPr lang="ja-JP" altLang="en-US" sz="2400" dirty="0"/>
              <a:t>は、群集を血に</a:t>
            </a:r>
            <a:r>
              <a:rPr lang="ja-JP" altLang="en-US" sz="2400" dirty="0" smtClean="0"/>
              <a:t>飢えた獣に</a:t>
            </a:r>
            <a:r>
              <a:rPr lang="ja-JP" altLang="en-US" sz="2400" dirty="0"/>
              <a:t>改造する暴力的概念であるこの言葉を</a:t>
            </a:r>
            <a:r>
              <a:rPr lang="ja-JP" altLang="en-US" sz="2400" dirty="0" smtClean="0"/>
              <a:t>、我々は、</a:t>
            </a:r>
            <a:r>
              <a:rPr lang="ja-JP" altLang="en-US" sz="2400" dirty="0"/>
              <a:t>目に触れる辞書からは抹殺するであろう。 </a:t>
            </a:r>
            <a:endParaRPr lang="en-US" altLang="ja-JP" sz="2400" dirty="0" smtClean="0"/>
          </a:p>
          <a:p>
            <a:pPr marL="0" indent="0">
              <a:buNone/>
            </a:pPr>
            <a:r>
              <a:rPr lang="ja-JP" altLang="en-US" sz="2400" dirty="0"/>
              <a:t>獣達は</a:t>
            </a:r>
            <a:r>
              <a:rPr lang="ja-JP" altLang="en-US" sz="2400" dirty="0" smtClean="0"/>
              <a:t>血をたらふく呑んで</a:t>
            </a:r>
            <a:r>
              <a:rPr lang="ja-JP" altLang="en-US" sz="2400" dirty="0"/>
              <a:t>腹</a:t>
            </a:r>
            <a:r>
              <a:rPr lang="ja-JP" altLang="en-US" sz="2400" dirty="0" smtClean="0"/>
              <a:t>がふくれると</a:t>
            </a:r>
            <a:r>
              <a:rPr lang="ja-JP" altLang="en-US" sz="2400" dirty="0"/>
              <a:t>眠り込むので、鎖</a:t>
            </a:r>
            <a:r>
              <a:rPr lang="ja-JP" altLang="en-US" sz="2400" dirty="0" smtClean="0"/>
              <a:t>に繋ぐのはいとも容易いと</a:t>
            </a:r>
            <a:r>
              <a:rPr lang="ja-JP" altLang="en-US" sz="2400" dirty="0"/>
              <a:t>いうのは事実である</a:t>
            </a:r>
            <a:r>
              <a:rPr lang="ja-JP" altLang="en-US" sz="2400" dirty="0" smtClean="0"/>
              <a:t>。</a:t>
            </a:r>
            <a:endParaRPr lang="en-US" altLang="ja-JP" sz="2400" dirty="0" smtClean="0"/>
          </a:p>
          <a:p>
            <a:pPr marL="0" indent="0">
              <a:buNone/>
            </a:pPr>
            <a:r>
              <a:rPr lang="ja-JP" altLang="en-US" sz="2400" dirty="0" smtClean="0"/>
              <a:t>だが</a:t>
            </a:r>
            <a:r>
              <a:rPr lang="ja-JP" altLang="en-US" sz="2400" dirty="0"/>
              <a:t>、血を</a:t>
            </a:r>
            <a:r>
              <a:rPr lang="ja-JP" altLang="en-US" sz="2400" dirty="0" smtClean="0"/>
              <a:t>呑まさなければ彼らは眠らず</a:t>
            </a:r>
            <a:r>
              <a:rPr lang="ja-JP" altLang="en-US" sz="2400" dirty="0"/>
              <a:t>、引き続き闘争を続けるであろう。</a:t>
            </a:r>
            <a:endParaRPr kumimoji="1" lang="ja-JP" altLang="en-US" sz="2400" dirty="0"/>
          </a:p>
        </p:txBody>
      </p:sp>
      <p:pic>
        <p:nvPicPr>
          <p:cNvPr id="5" name="7-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26670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7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・人民</a:t>
            </a:r>
            <a:r>
              <a:rPr lang="ja-JP" altLang="en-US" sz="2400" dirty="0">
                <a:solidFill>
                  <a:srgbClr val="FF0000"/>
                </a:solidFill>
              </a:rPr>
              <a:t>を無秩序な群集に一変させるに</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自由</a:t>
            </a:r>
            <a:r>
              <a:rPr lang="ja-JP" altLang="en-US" sz="2400" dirty="0">
                <a:solidFill>
                  <a:srgbClr val="FF0000"/>
                </a:solidFill>
              </a:rPr>
              <a:t>を与えるだけで十分である</a:t>
            </a:r>
          </a:p>
          <a:p>
            <a:pPr marL="0" indent="0">
              <a:buNone/>
            </a:pPr>
            <a:r>
              <a:rPr lang="ja-JP" altLang="en-US" sz="2400" dirty="0"/>
              <a:t>  自由思想は</a:t>
            </a:r>
            <a:r>
              <a:rPr lang="ja-JP" altLang="en-US" sz="2400" dirty="0" smtClean="0"/>
              <a:t>誰一人として程よい使い方</a:t>
            </a:r>
            <a:r>
              <a:rPr lang="ja-JP" altLang="en-US" sz="2400" dirty="0"/>
              <a:t>を知らない</a:t>
            </a:r>
            <a:r>
              <a:rPr lang="ja-JP" altLang="en-US" sz="2400" dirty="0" smtClean="0"/>
              <a:t>。</a:t>
            </a:r>
            <a:endParaRPr lang="en-US" altLang="ja-JP" sz="2400" dirty="0" smtClean="0"/>
          </a:p>
          <a:p>
            <a:pPr marL="0" indent="0">
              <a:buNone/>
            </a:pPr>
            <a:r>
              <a:rPr lang="ja-JP" altLang="en-US" sz="2400" dirty="0" smtClean="0"/>
              <a:t>故に、</a:t>
            </a:r>
            <a:r>
              <a:rPr lang="ja-JP" altLang="en-US" sz="2400" dirty="0"/>
              <a:t>実現不可能である。 </a:t>
            </a:r>
            <a:endParaRPr lang="en-US" altLang="ja-JP" sz="2400" dirty="0" smtClean="0"/>
          </a:p>
          <a:p>
            <a:pPr marL="0" indent="0">
              <a:buNone/>
            </a:pPr>
            <a:r>
              <a:rPr lang="ja-JP" altLang="en-US" sz="2400" dirty="0" smtClean="0"/>
              <a:t>人民</a:t>
            </a:r>
            <a:r>
              <a:rPr lang="ja-JP" altLang="en-US" sz="2400" dirty="0"/>
              <a:t>を無秩序な群集に一変させるには</a:t>
            </a:r>
            <a:r>
              <a:rPr lang="ja-JP" altLang="en-US" sz="2400" dirty="0" smtClean="0"/>
              <a:t>、彼らに一定</a:t>
            </a:r>
            <a:r>
              <a:rPr lang="ja-JP" altLang="en-US" sz="2400" dirty="0"/>
              <a:t>期間自治を与えるだけで十分である</a:t>
            </a:r>
            <a:r>
              <a:rPr lang="ja-JP" altLang="en-US" sz="2400" dirty="0" smtClean="0"/>
              <a:t>。</a:t>
            </a:r>
            <a:endParaRPr lang="en-US" altLang="ja-JP" sz="2400" dirty="0" smtClean="0"/>
          </a:p>
          <a:p>
            <a:pPr marL="0" indent="0">
              <a:buNone/>
            </a:pPr>
            <a:r>
              <a:rPr lang="ja-JP" altLang="en-US" sz="2400" dirty="0" smtClean="0"/>
              <a:t>与えた</a:t>
            </a:r>
            <a:r>
              <a:rPr lang="ja-JP" altLang="en-US" sz="2400" dirty="0"/>
              <a:t>瞬間から、共食い闘争が勃発し階級間戦争に発展し、</a:t>
            </a:r>
            <a:r>
              <a:rPr lang="ja-JP" altLang="en-US" sz="2400" dirty="0" smtClean="0"/>
              <a:t>その真っ只中で国家</a:t>
            </a:r>
            <a:r>
              <a:rPr lang="ja-JP" altLang="en-US" sz="2400" dirty="0"/>
              <a:t>は焔に包まれて炎上し</a:t>
            </a:r>
            <a:r>
              <a:rPr lang="ja-JP" altLang="en-US" sz="2400" dirty="0" smtClean="0"/>
              <a:t>、彼らの権威</a:t>
            </a:r>
            <a:r>
              <a:rPr lang="ja-JP" altLang="en-US" sz="2400" dirty="0"/>
              <a:t>は一山の灰燼に帰するであろう</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5" name="7-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00650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・アナーキー</a:t>
            </a:r>
            <a:r>
              <a:rPr lang="ja-JP" altLang="en-US" sz="2400" dirty="0">
                <a:solidFill>
                  <a:srgbClr val="FF0000"/>
                </a:solidFill>
              </a:rPr>
              <a:t>は野蛮の最高の段階である</a:t>
            </a:r>
          </a:p>
          <a:p>
            <a:pPr marL="0" indent="0">
              <a:buNone/>
            </a:pPr>
            <a:r>
              <a:rPr lang="ja-JP" altLang="en-US" sz="2400" dirty="0"/>
              <a:t>  群集は野蛮人であり</a:t>
            </a:r>
            <a:r>
              <a:rPr lang="ja-JP" altLang="en-US" sz="2400" dirty="0" smtClean="0"/>
              <a:t>、ことごとくの</a:t>
            </a:r>
            <a:r>
              <a:rPr lang="ja-JP" altLang="en-US" sz="2400" dirty="0"/>
              <a:t>機会にその野蛮さを発揮する</a:t>
            </a:r>
            <a:r>
              <a:rPr lang="ja-JP" altLang="en-US" sz="2400" dirty="0" smtClean="0"/>
              <a:t>。</a:t>
            </a:r>
            <a:endParaRPr lang="en-US" altLang="ja-JP" sz="2400" dirty="0" smtClean="0"/>
          </a:p>
          <a:p>
            <a:pPr marL="0" indent="0">
              <a:buNone/>
            </a:pPr>
            <a:r>
              <a:rPr lang="ja-JP" altLang="en-US" sz="2400" dirty="0" smtClean="0"/>
              <a:t>群集</a:t>
            </a:r>
            <a:r>
              <a:rPr lang="ja-JP" altLang="en-US" sz="2400" dirty="0"/>
              <a:t>は自由を手に</a:t>
            </a:r>
            <a:r>
              <a:rPr lang="ja-JP" altLang="en-US" sz="2400" dirty="0" smtClean="0"/>
              <a:t>した途端に</a:t>
            </a:r>
            <a:r>
              <a:rPr lang="ja-JP" altLang="en-US" sz="2400" dirty="0"/>
              <a:t>いち早くアナーキーに転ずる</a:t>
            </a:r>
            <a:r>
              <a:rPr lang="ja-JP" altLang="en-US" sz="2400" dirty="0" smtClean="0"/>
              <a:t>。</a:t>
            </a:r>
            <a:endParaRPr lang="en-US" altLang="ja-JP" sz="2400" dirty="0" smtClean="0"/>
          </a:p>
          <a:p>
            <a:pPr marL="0" indent="0">
              <a:buNone/>
            </a:pPr>
            <a:r>
              <a:rPr lang="ja-JP" altLang="en-US" sz="2400" dirty="0" smtClean="0"/>
              <a:t>アナーキー</a:t>
            </a:r>
            <a:r>
              <a:rPr lang="ja-JP" altLang="en-US" sz="2400" dirty="0"/>
              <a:t>それ自体は野蛮の最高の段階で</a:t>
            </a:r>
            <a:r>
              <a:rPr lang="ja-JP" altLang="en-US" sz="2400" dirty="0" smtClean="0"/>
              <a:t>ある。</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sp>
        <p:nvSpPr>
          <p:cNvPr id="4" name="角丸四角形 3"/>
          <p:cNvSpPr/>
          <p:nvPr/>
        </p:nvSpPr>
        <p:spPr>
          <a:xfrm>
            <a:off x="2483768" y="5013176"/>
            <a:ext cx="41764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smtClean="0"/>
              <a:t>アナーキー（</a:t>
            </a:r>
            <a:r>
              <a:rPr kumimoji="1" lang="en-US" altLang="ja-JP" sz="1400" b="1" u="sng" dirty="0" smtClean="0"/>
              <a:t>anarchy</a:t>
            </a:r>
            <a:r>
              <a:rPr kumimoji="1" lang="ja-JP" altLang="en-US" sz="1400" b="1" u="sng" dirty="0" smtClean="0"/>
              <a:t>）</a:t>
            </a:r>
            <a:endParaRPr kumimoji="1" lang="en-US" altLang="ja-JP" sz="1400" b="1" u="sng" dirty="0" smtClean="0"/>
          </a:p>
          <a:p>
            <a:r>
              <a:rPr lang="ja-JP" altLang="en-US" sz="1400" b="1" dirty="0"/>
              <a:t>［名・形動］無政府・無秩序な状態であること</a:t>
            </a:r>
            <a:r>
              <a:rPr lang="ja-JP" altLang="en-US" sz="1400" b="1" dirty="0" smtClean="0"/>
              <a:t>。</a:t>
            </a:r>
            <a:endParaRPr lang="en-US" altLang="ja-JP" sz="1400" b="1" dirty="0" smtClean="0"/>
          </a:p>
          <a:p>
            <a:r>
              <a:rPr lang="ja-JP" altLang="en-US" sz="1400" b="1" dirty="0" smtClean="0"/>
              <a:t>また</a:t>
            </a:r>
            <a:r>
              <a:rPr lang="ja-JP" altLang="en-US" sz="1400" b="1" dirty="0"/>
              <a:t>、そのさま。無統治状態</a:t>
            </a:r>
            <a:r>
              <a:rPr lang="ja-JP" altLang="en-US" sz="1400" b="1" dirty="0" smtClean="0"/>
              <a:t>。　「</a:t>
            </a:r>
            <a:r>
              <a:rPr lang="en-US" altLang="ja-JP" sz="1400" b="1" dirty="0"/>
              <a:t>―</a:t>
            </a:r>
            <a:r>
              <a:rPr lang="ja-JP" altLang="en-US" sz="1400" b="1" dirty="0"/>
              <a:t>な考え方」</a:t>
            </a:r>
            <a:endParaRPr kumimoji="1" lang="ja-JP" altLang="en-US" sz="1400" b="1" dirty="0"/>
          </a:p>
        </p:txBody>
      </p:sp>
      <p:pic>
        <p:nvPicPr>
          <p:cNvPr id="5" name="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01276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5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自由・平等・進歩・権利</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lnSpcReduction="10000"/>
          </a:bodyPr>
          <a:lstStyle/>
          <a:p>
            <a:pPr marL="0" indent="0">
              <a:buNone/>
            </a:pPr>
            <a:r>
              <a:rPr lang="ja-JP" altLang="en-US" sz="2400" dirty="0" smtClean="0">
                <a:solidFill>
                  <a:srgbClr val="FF0000"/>
                </a:solidFill>
              </a:rPr>
              <a:t>・自由</a:t>
            </a:r>
            <a:r>
              <a:rPr lang="ja-JP" altLang="en-US" sz="2400" dirty="0">
                <a:solidFill>
                  <a:srgbClr val="FF0000"/>
                </a:solidFill>
              </a:rPr>
              <a:t>や平等は人間の本性にある破壊的な原理である</a:t>
            </a:r>
          </a:p>
          <a:p>
            <a:pPr marL="0" indent="0">
              <a:buNone/>
            </a:pPr>
            <a:r>
              <a:rPr lang="ja-JP" altLang="en-US" sz="2400" dirty="0"/>
              <a:t>  </a:t>
            </a:r>
            <a:r>
              <a:rPr lang="ja-JP" altLang="en-US" sz="2400" dirty="0" smtClean="0"/>
              <a:t>［我らの</a:t>
            </a:r>
            <a:r>
              <a:rPr lang="ja-JP" altLang="en-US" sz="2400" dirty="0"/>
              <a:t>王国を築いた暁には</a:t>
            </a:r>
            <a:r>
              <a:rPr lang="ja-JP" altLang="en-US" sz="2400" dirty="0" smtClean="0"/>
              <a:t>］我々は明白</a:t>
            </a:r>
            <a:r>
              <a:rPr lang="ja-JP" altLang="en-US" sz="2400" dirty="0"/>
              <a:t>に</a:t>
            </a:r>
            <a:r>
              <a:rPr lang="ja-JP" altLang="en-US" sz="2400" dirty="0" smtClean="0"/>
              <a:t>する。</a:t>
            </a:r>
            <a:endParaRPr lang="en-US" altLang="ja-JP" sz="2400" dirty="0" smtClean="0"/>
          </a:p>
          <a:p>
            <a:pPr marL="0" indent="0">
              <a:buNone/>
            </a:pPr>
            <a:r>
              <a:rPr lang="ja-JP" altLang="en-US" sz="2400" dirty="0" smtClean="0"/>
              <a:t>自由</a:t>
            </a:r>
            <a:r>
              <a:rPr lang="ja-JP" altLang="en-US" sz="2400" dirty="0"/>
              <a:t>とは放縦で</a:t>
            </a:r>
            <a:r>
              <a:rPr lang="ja-JP" altLang="en-US" sz="2400" dirty="0" smtClean="0"/>
              <a:t>は無い事を</a:t>
            </a:r>
            <a:r>
              <a:rPr lang="ja-JP" altLang="en-US" sz="2400" dirty="0"/>
              <a:t>、人間の品位とか力とかには自堕落が含まれていない以上に自由とは抑制の</a:t>
            </a:r>
            <a:r>
              <a:rPr lang="ja-JP" altLang="en-US" sz="2400" dirty="0" smtClean="0"/>
              <a:t>利かない</a:t>
            </a:r>
            <a:r>
              <a:rPr lang="ja-JP" altLang="en-US" sz="2400" dirty="0"/>
              <a:t>権利は</a:t>
            </a:r>
            <a:r>
              <a:rPr lang="ja-JP" altLang="en-US" sz="2400" dirty="0" smtClean="0"/>
              <a:t>含まない事を</a:t>
            </a:r>
            <a:r>
              <a:rPr lang="ja-JP" altLang="en-US" sz="2400" dirty="0"/>
              <a:t>、良心の自由や平等</a:t>
            </a:r>
            <a:r>
              <a:rPr lang="ja-JP" altLang="en-US" sz="2400" dirty="0" smtClean="0"/>
              <a:t>その他これに類する</a:t>
            </a:r>
            <a:r>
              <a:rPr lang="ja-JP" altLang="en-US" sz="2400" dirty="0"/>
              <a:t>ものは人間の本性</a:t>
            </a:r>
            <a:r>
              <a:rPr lang="ja-JP" altLang="en-US" sz="2400" dirty="0" smtClean="0"/>
              <a:t>にある</a:t>
            </a:r>
            <a:r>
              <a:rPr lang="ja-JP" altLang="en-US" sz="2400" dirty="0"/>
              <a:t>破壊的な原理で</a:t>
            </a:r>
            <a:r>
              <a:rPr lang="ja-JP" altLang="en-US" sz="2400" dirty="0" smtClean="0"/>
              <a:t>ある事を万人</a:t>
            </a:r>
            <a:r>
              <a:rPr lang="ja-JP" altLang="en-US" sz="2400" dirty="0"/>
              <a:t>に公表し、個人の自由とは決して無秩序な群集</a:t>
            </a:r>
            <a:r>
              <a:rPr lang="ja-JP" altLang="en-US" sz="2400" dirty="0" smtClean="0"/>
              <a:t>の前</a:t>
            </a:r>
            <a:r>
              <a:rPr lang="ja-JP" altLang="en-US" sz="2400" dirty="0"/>
              <a:t>で言語同断な言説を弄して煽動</a:t>
            </a:r>
            <a:r>
              <a:rPr lang="ja-JP" altLang="en-US" sz="2400" dirty="0" smtClean="0"/>
              <a:t>する事では無い事を。</a:t>
            </a:r>
            <a:endParaRPr lang="en-US" altLang="ja-JP" sz="2400" dirty="0" smtClean="0"/>
          </a:p>
          <a:p>
            <a:pPr marL="0" indent="0">
              <a:buNone/>
            </a:pPr>
            <a:r>
              <a:rPr lang="ja-JP" altLang="en-US" sz="2400" dirty="0" smtClean="0"/>
              <a:t>真実</a:t>
            </a:r>
            <a:r>
              <a:rPr lang="ja-JP" altLang="en-US" sz="2400" dirty="0"/>
              <a:t>の自由とは、社会の 法律には敬虔に厳しく従う人の不可侵性にあること、人間の尊厳とは</a:t>
            </a:r>
            <a:r>
              <a:rPr lang="ja-JP" altLang="en-US" sz="2400" dirty="0" smtClean="0"/>
              <a:t>権利意識に包まれて</a:t>
            </a:r>
            <a:r>
              <a:rPr lang="ja-JP" altLang="en-US" sz="2400" dirty="0"/>
              <a:t>はいる</a:t>
            </a:r>
            <a:r>
              <a:rPr lang="ja-JP" altLang="en-US" sz="2400" dirty="0" smtClean="0"/>
              <a:t>が、同時</a:t>
            </a:r>
            <a:r>
              <a:rPr lang="ja-JP" altLang="en-US" sz="2400" dirty="0"/>
              <a:t>にいかなる</a:t>
            </a:r>
            <a:r>
              <a:rPr lang="ja-JP" altLang="en-US" sz="2400" dirty="0" smtClean="0"/>
              <a:t>権利</a:t>
            </a:r>
            <a:r>
              <a:rPr lang="ja-JP" altLang="en-US" sz="2400" dirty="0"/>
              <a:t>意識</a:t>
            </a:r>
            <a:r>
              <a:rPr lang="ja-JP" altLang="en-US" sz="2400" dirty="0" smtClean="0"/>
              <a:t>も持たぬもの</a:t>
            </a:r>
            <a:r>
              <a:rPr lang="ja-JP" altLang="en-US" sz="2400" dirty="0"/>
              <a:t>であること、そして自分勝手な</a:t>
            </a:r>
            <a:r>
              <a:rPr lang="ja-JP" altLang="en-US" sz="2400" dirty="0" smtClean="0"/>
              <a:t>空想</a:t>
            </a:r>
            <a:r>
              <a:rPr lang="ja-JP" altLang="en-US" sz="2400" dirty="0"/>
              <a:t>を実現しようと</a:t>
            </a:r>
            <a:r>
              <a:rPr lang="ja-JP" altLang="en-US" sz="2400" dirty="0" smtClean="0"/>
              <a:t>する事は決して許されない事を。</a:t>
            </a:r>
            <a:endParaRPr lang="en-US" altLang="ja-JP" sz="2400" dirty="0" smtClean="0"/>
          </a:p>
          <a:p>
            <a:pPr marL="0" indent="0">
              <a:buNone/>
            </a:pPr>
            <a:r>
              <a:rPr lang="ja-JP" altLang="en-US" sz="2400" dirty="0" smtClean="0"/>
              <a:t>＜</a:t>
            </a:r>
            <a:r>
              <a:rPr lang="ja-JP" altLang="en-US" sz="2400" dirty="0"/>
              <a:t>二十二＞</a:t>
            </a:r>
            <a:endParaRPr kumimoji="1" lang="ja-JP" altLang="en-US" sz="2400" dirty="0"/>
          </a:p>
        </p:txBody>
      </p:sp>
      <p:pic>
        <p:nvPicPr>
          <p:cNvPr id="5" name="7-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4243746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04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ホライズン">
  <a:themeElements>
    <a:clrScheme name="ホライズン">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ホライズン">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ホライズン">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22</TotalTime>
  <Words>1816</Words>
  <Application>Microsoft Office PowerPoint</Application>
  <PresentationFormat>画面に合わせる (4:3)</PresentationFormat>
  <Paragraphs>141</Paragraphs>
  <Slides>24</Slides>
  <Notes>1</Notes>
  <HiddenSlides>0</HiddenSlides>
  <MMClips>23</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ホライズン</vt:lpstr>
      <vt:lpstr>PowerPoint プレゼンテーション</vt:lpstr>
      <vt:lpstr>静かなる戦争の為の沈黙の兵器</vt:lpstr>
      <vt:lpstr>自由・平等・進歩・権利</vt:lpstr>
      <vt:lpstr>自由・平等・進歩・権利</vt:lpstr>
      <vt:lpstr>自由・平等・進歩・権利</vt:lpstr>
      <vt:lpstr>自由・平等・進歩・権利</vt:lpstr>
      <vt:lpstr>自由・平等・進歩・権利</vt:lpstr>
      <vt:lpstr>自由・平等・進歩・権利</vt:lpstr>
      <vt:lpstr>自由・平等・進歩・権利</vt:lpstr>
      <vt:lpstr>自由・平等・進歩・権利</vt:lpstr>
      <vt:lpstr>自由・平等・進歩・権利</vt:lpstr>
      <vt:lpstr>自由・平等・進歩・権利</vt:lpstr>
      <vt:lpstr>自由・平等・進歩・権利</vt:lpstr>
      <vt:lpstr>自由・平等・進歩・権利</vt:lpstr>
      <vt:lpstr>自由・平等・進歩・権利</vt:lpstr>
      <vt:lpstr>自由・平等・進歩・権利</vt:lpstr>
      <vt:lpstr>自由・平等・進歩・権利</vt:lpstr>
      <vt:lpstr>自由・平等・進歩・権利</vt:lpstr>
      <vt:lpstr>自由・平等・進歩・権利</vt:lpstr>
      <vt:lpstr>自由・平等・進歩・権利</vt:lpstr>
      <vt:lpstr>自由・平等・進歩・権利</vt:lpstr>
      <vt:lpstr>自由・平等・進歩・権利</vt:lpstr>
      <vt:lpstr>自由・平等・進歩・権利</vt:lpstr>
      <vt:lpstr>PowerPoint プレゼンテーション</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保守系YouTubeニュース番組</dc:creator>
  <cp:lastModifiedBy>保守系YouTubeニュース番組</cp:lastModifiedBy>
  <cp:revision>6</cp:revision>
  <dcterms:created xsi:type="dcterms:W3CDTF">2015-01-17T04:28:57Z</dcterms:created>
  <dcterms:modified xsi:type="dcterms:W3CDTF">2015-01-19T12:41:13Z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